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812088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7"/>
  </p:normalViewPr>
  <p:slideViewPr>
    <p:cSldViewPr snapToGrid="0" snapToObjects="1">
      <p:cViewPr>
        <p:scale>
          <a:sx n="136" d="100"/>
          <a:sy n="136" d="100"/>
        </p:scale>
        <p:origin x="1528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7" y="1022078"/>
            <a:ext cx="6640275" cy="2174264"/>
          </a:xfrm>
        </p:spPr>
        <p:txBody>
          <a:bodyPr anchor="b"/>
          <a:lstStyle>
            <a:lvl1pPr algn="ctr">
              <a:defRPr sz="512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511" y="3280189"/>
            <a:ext cx="5859066" cy="1507817"/>
          </a:xfrm>
        </p:spPr>
        <p:txBody>
          <a:bodyPr/>
          <a:lstStyle>
            <a:lvl1pPr marL="0" indent="0" algn="ctr">
              <a:buNone/>
              <a:defRPr sz="2050"/>
            </a:lvl1pPr>
            <a:lvl2pPr marL="390586" indent="0" algn="ctr">
              <a:buNone/>
              <a:defRPr sz="1709"/>
            </a:lvl2pPr>
            <a:lvl3pPr marL="781172" indent="0" algn="ctr">
              <a:buNone/>
              <a:defRPr sz="1538"/>
            </a:lvl3pPr>
            <a:lvl4pPr marL="1171758" indent="0" algn="ctr">
              <a:buNone/>
              <a:defRPr sz="1367"/>
            </a:lvl4pPr>
            <a:lvl5pPr marL="1562344" indent="0" algn="ctr">
              <a:buNone/>
              <a:defRPr sz="1367"/>
            </a:lvl5pPr>
            <a:lvl6pPr marL="1952930" indent="0" algn="ctr">
              <a:buNone/>
              <a:defRPr sz="1367"/>
            </a:lvl6pPr>
            <a:lvl7pPr marL="2343516" indent="0" algn="ctr">
              <a:buNone/>
              <a:defRPr sz="1367"/>
            </a:lvl7pPr>
            <a:lvl8pPr marL="2734102" indent="0" algn="ctr">
              <a:buNone/>
              <a:defRPr sz="1367"/>
            </a:lvl8pPr>
            <a:lvl9pPr marL="3124688" indent="0" algn="ctr">
              <a:buNone/>
              <a:defRPr sz="136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90526" y="332500"/>
            <a:ext cx="1684481" cy="52925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082" y="332500"/>
            <a:ext cx="4955793" cy="529254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13" y="1556971"/>
            <a:ext cx="6737926" cy="2597840"/>
          </a:xfrm>
        </p:spPr>
        <p:txBody>
          <a:bodyPr anchor="b"/>
          <a:lstStyle>
            <a:lvl1pPr>
              <a:defRPr sz="512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013" y="4179387"/>
            <a:ext cx="6737926" cy="1366143"/>
          </a:xfrm>
        </p:spPr>
        <p:txBody>
          <a:bodyPr/>
          <a:lstStyle>
            <a:lvl1pPr marL="0" indent="0">
              <a:buNone/>
              <a:defRPr sz="2050">
                <a:solidFill>
                  <a:schemeClr val="tx1"/>
                </a:solidFill>
              </a:defRPr>
            </a:lvl1pPr>
            <a:lvl2pPr marL="390586" indent="0">
              <a:buNone/>
              <a:defRPr sz="1709">
                <a:solidFill>
                  <a:schemeClr val="tx1">
                    <a:tint val="75000"/>
                  </a:schemeClr>
                </a:solidFill>
              </a:defRPr>
            </a:lvl2pPr>
            <a:lvl3pPr marL="781172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3pPr>
            <a:lvl4pPr marL="1171758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4pPr>
            <a:lvl5pPr marL="1562344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5pPr>
            <a:lvl6pPr marL="1952930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6pPr>
            <a:lvl7pPr marL="2343516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7pPr>
            <a:lvl8pPr marL="2734102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8pPr>
            <a:lvl9pPr marL="3124688" indent="0">
              <a:buNone/>
              <a:defRPr sz="13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081" y="1662502"/>
            <a:ext cx="3320137" cy="39625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4870" y="1662502"/>
            <a:ext cx="3320137" cy="39625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99" y="332502"/>
            <a:ext cx="6737926" cy="12071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099" y="1530948"/>
            <a:ext cx="3304879" cy="750294"/>
          </a:xfrm>
        </p:spPr>
        <p:txBody>
          <a:bodyPr anchor="b"/>
          <a:lstStyle>
            <a:lvl1pPr marL="0" indent="0">
              <a:buNone/>
              <a:defRPr sz="2050" b="1"/>
            </a:lvl1pPr>
            <a:lvl2pPr marL="390586" indent="0">
              <a:buNone/>
              <a:defRPr sz="1709" b="1"/>
            </a:lvl2pPr>
            <a:lvl3pPr marL="781172" indent="0">
              <a:buNone/>
              <a:defRPr sz="1538" b="1"/>
            </a:lvl3pPr>
            <a:lvl4pPr marL="1171758" indent="0">
              <a:buNone/>
              <a:defRPr sz="1367" b="1"/>
            </a:lvl4pPr>
            <a:lvl5pPr marL="1562344" indent="0">
              <a:buNone/>
              <a:defRPr sz="1367" b="1"/>
            </a:lvl5pPr>
            <a:lvl6pPr marL="1952930" indent="0">
              <a:buNone/>
              <a:defRPr sz="1367" b="1"/>
            </a:lvl6pPr>
            <a:lvl7pPr marL="2343516" indent="0">
              <a:buNone/>
              <a:defRPr sz="1367" b="1"/>
            </a:lvl7pPr>
            <a:lvl8pPr marL="2734102" indent="0">
              <a:buNone/>
              <a:defRPr sz="1367" b="1"/>
            </a:lvl8pPr>
            <a:lvl9pPr marL="3124688" indent="0">
              <a:buNone/>
              <a:defRPr sz="136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099" y="2281242"/>
            <a:ext cx="3304879" cy="33553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870" y="1530948"/>
            <a:ext cx="3321155" cy="750294"/>
          </a:xfrm>
        </p:spPr>
        <p:txBody>
          <a:bodyPr anchor="b"/>
          <a:lstStyle>
            <a:lvl1pPr marL="0" indent="0">
              <a:buNone/>
              <a:defRPr sz="2050" b="1"/>
            </a:lvl1pPr>
            <a:lvl2pPr marL="390586" indent="0">
              <a:buNone/>
              <a:defRPr sz="1709" b="1"/>
            </a:lvl2pPr>
            <a:lvl3pPr marL="781172" indent="0">
              <a:buNone/>
              <a:defRPr sz="1538" b="1"/>
            </a:lvl3pPr>
            <a:lvl4pPr marL="1171758" indent="0">
              <a:buNone/>
              <a:defRPr sz="1367" b="1"/>
            </a:lvl4pPr>
            <a:lvl5pPr marL="1562344" indent="0">
              <a:buNone/>
              <a:defRPr sz="1367" b="1"/>
            </a:lvl5pPr>
            <a:lvl6pPr marL="1952930" indent="0">
              <a:buNone/>
              <a:defRPr sz="1367" b="1"/>
            </a:lvl6pPr>
            <a:lvl7pPr marL="2343516" indent="0">
              <a:buNone/>
              <a:defRPr sz="1367" b="1"/>
            </a:lvl7pPr>
            <a:lvl8pPr marL="2734102" indent="0">
              <a:buNone/>
              <a:defRPr sz="1367" b="1"/>
            </a:lvl8pPr>
            <a:lvl9pPr marL="3124688" indent="0">
              <a:buNone/>
              <a:defRPr sz="136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4870" y="2281242"/>
            <a:ext cx="3321155" cy="33553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98" y="416348"/>
            <a:ext cx="2519602" cy="1457219"/>
          </a:xfrm>
        </p:spPr>
        <p:txBody>
          <a:bodyPr anchor="b"/>
          <a:lstStyle>
            <a:lvl1pPr>
              <a:defRPr sz="27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155" y="899198"/>
            <a:ext cx="3954870" cy="4438158"/>
          </a:xfrm>
        </p:spPr>
        <p:txBody>
          <a:bodyPr/>
          <a:lstStyle>
            <a:lvl1pPr>
              <a:defRPr sz="2734"/>
            </a:lvl1pPr>
            <a:lvl2pPr>
              <a:defRPr sz="2392"/>
            </a:lvl2pPr>
            <a:lvl3pPr>
              <a:defRPr sz="2050"/>
            </a:lvl3pPr>
            <a:lvl4pPr>
              <a:defRPr sz="1709"/>
            </a:lvl4pPr>
            <a:lvl5pPr>
              <a:defRPr sz="1709"/>
            </a:lvl5pPr>
            <a:lvl6pPr>
              <a:defRPr sz="1709"/>
            </a:lvl6pPr>
            <a:lvl7pPr>
              <a:defRPr sz="1709"/>
            </a:lvl7pPr>
            <a:lvl8pPr>
              <a:defRPr sz="1709"/>
            </a:lvl8pPr>
            <a:lvl9pPr>
              <a:defRPr sz="17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098" y="1873567"/>
            <a:ext cx="2519602" cy="3471016"/>
          </a:xfrm>
        </p:spPr>
        <p:txBody>
          <a:bodyPr/>
          <a:lstStyle>
            <a:lvl1pPr marL="0" indent="0">
              <a:buNone/>
              <a:defRPr sz="1367"/>
            </a:lvl1pPr>
            <a:lvl2pPr marL="390586" indent="0">
              <a:buNone/>
              <a:defRPr sz="1196"/>
            </a:lvl2pPr>
            <a:lvl3pPr marL="781172" indent="0">
              <a:buNone/>
              <a:defRPr sz="1025"/>
            </a:lvl3pPr>
            <a:lvl4pPr marL="1171758" indent="0">
              <a:buNone/>
              <a:defRPr sz="854"/>
            </a:lvl4pPr>
            <a:lvl5pPr marL="1562344" indent="0">
              <a:buNone/>
              <a:defRPr sz="854"/>
            </a:lvl5pPr>
            <a:lvl6pPr marL="1952930" indent="0">
              <a:buNone/>
              <a:defRPr sz="854"/>
            </a:lvl6pPr>
            <a:lvl7pPr marL="2343516" indent="0">
              <a:buNone/>
              <a:defRPr sz="854"/>
            </a:lvl7pPr>
            <a:lvl8pPr marL="2734102" indent="0">
              <a:buNone/>
              <a:defRPr sz="854"/>
            </a:lvl8pPr>
            <a:lvl9pPr marL="3124688" indent="0">
              <a:buNone/>
              <a:defRPr sz="8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98" y="416348"/>
            <a:ext cx="2519602" cy="1457219"/>
          </a:xfrm>
        </p:spPr>
        <p:txBody>
          <a:bodyPr anchor="b"/>
          <a:lstStyle>
            <a:lvl1pPr>
              <a:defRPr sz="27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21155" y="899198"/>
            <a:ext cx="3954870" cy="4438158"/>
          </a:xfrm>
        </p:spPr>
        <p:txBody>
          <a:bodyPr anchor="t"/>
          <a:lstStyle>
            <a:lvl1pPr marL="0" indent="0">
              <a:buNone/>
              <a:defRPr sz="2734"/>
            </a:lvl1pPr>
            <a:lvl2pPr marL="390586" indent="0">
              <a:buNone/>
              <a:defRPr sz="2392"/>
            </a:lvl2pPr>
            <a:lvl3pPr marL="781172" indent="0">
              <a:buNone/>
              <a:defRPr sz="2050"/>
            </a:lvl3pPr>
            <a:lvl4pPr marL="1171758" indent="0">
              <a:buNone/>
              <a:defRPr sz="1709"/>
            </a:lvl4pPr>
            <a:lvl5pPr marL="1562344" indent="0">
              <a:buNone/>
              <a:defRPr sz="1709"/>
            </a:lvl5pPr>
            <a:lvl6pPr marL="1952930" indent="0">
              <a:buNone/>
              <a:defRPr sz="1709"/>
            </a:lvl6pPr>
            <a:lvl7pPr marL="2343516" indent="0">
              <a:buNone/>
              <a:defRPr sz="1709"/>
            </a:lvl7pPr>
            <a:lvl8pPr marL="2734102" indent="0">
              <a:buNone/>
              <a:defRPr sz="1709"/>
            </a:lvl8pPr>
            <a:lvl9pPr marL="3124688" indent="0">
              <a:buNone/>
              <a:defRPr sz="170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098" y="1873567"/>
            <a:ext cx="2519602" cy="3471016"/>
          </a:xfrm>
        </p:spPr>
        <p:txBody>
          <a:bodyPr/>
          <a:lstStyle>
            <a:lvl1pPr marL="0" indent="0">
              <a:buNone/>
              <a:defRPr sz="1367"/>
            </a:lvl1pPr>
            <a:lvl2pPr marL="390586" indent="0">
              <a:buNone/>
              <a:defRPr sz="1196"/>
            </a:lvl2pPr>
            <a:lvl3pPr marL="781172" indent="0">
              <a:buNone/>
              <a:defRPr sz="1025"/>
            </a:lvl3pPr>
            <a:lvl4pPr marL="1171758" indent="0">
              <a:buNone/>
              <a:defRPr sz="854"/>
            </a:lvl4pPr>
            <a:lvl5pPr marL="1562344" indent="0">
              <a:buNone/>
              <a:defRPr sz="854"/>
            </a:lvl5pPr>
            <a:lvl6pPr marL="1952930" indent="0">
              <a:buNone/>
              <a:defRPr sz="854"/>
            </a:lvl6pPr>
            <a:lvl7pPr marL="2343516" indent="0">
              <a:buNone/>
              <a:defRPr sz="854"/>
            </a:lvl7pPr>
            <a:lvl8pPr marL="2734102" indent="0">
              <a:buNone/>
              <a:defRPr sz="854"/>
            </a:lvl8pPr>
            <a:lvl9pPr marL="3124688" indent="0">
              <a:buNone/>
              <a:defRPr sz="8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081" y="332502"/>
            <a:ext cx="6737926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81" y="1662502"/>
            <a:ext cx="6737926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081" y="5788400"/>
            <a:ext cx="175772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CE89-A01B-D34C-BC51-4AF798757E04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754" y="5788400"/>
            <a:ext cx="263658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17287" y="5788400"/>
            <a:ext cx="175772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AE0F-A87B-D741-83BC-019115377B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81172" rtl="0" eaLnBrk="1" latinLnBrk="0" hangingPunct="1">
        <a:lnSpc>
          <a:spcPct val="90000"/>
        </a:lnSpc>
        <a:spcBef>
          <a:spcPct val="0"/>
        </a:spcBef>
        <a:buNone/>
        <a:defRPr sz="37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293" indent="-195293" algn="l" defTabSz="781172" rtl="0" eaLnBrk="1" latinLnBrk="0" hangingPunct="1">
        <a:lnSpc>
          <a:spcPct val="90000"/>
        </a:lnSpc>
        <a:spcBef>
          <a:spcPts val="854"/>
        </a:spcBef>
        <a:buFont typeface="Arial" panose="020B0604020202020204" pitchFamily="34" charset="0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1pPr>
      <a:lvl2pPr marL="585879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+mn-lt"/>
          <a:ea typeface="+mn-ea"/>
          <a:cs typeface="+mn-cs"/>
        </a:defRPr>
      </a:lvl2pPr>
      <a:lvl3pPr marL="976465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67051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4pPr>
      <a:lvl5pPr marL="1757637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5pPr>
      <a:lvl6pPr marL="2148223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6pPr>
      <a:lvl7pPr marL="2538809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7pPr>
      <a:lvl8pPr marL="2929395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8pPr>
      <a:lvl9pPr marL="3319981" indent="-195293" algn="l" defTabSz="781172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1pPr>
      <a:lvl2pPr marL="390586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2pPr>
      <a:lvl3pPr marL="781172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3pPr>
      <a:lvl4pPr marL="1171758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4pPr>
      <a:lvl5pPr marL="1562344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5pPr>
      <a:lvl6pPr marL="1952930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6pPr>
      <a:lvl7pPr marL="2343516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7pPr>
      <a:lvl8pPr marL="2734102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8pPr>
      <a:lvl9pPr marL="3124688" algn="l" defTabSz="781172" rtl="0" eaLnBrk="1" latinLnBrk="0" hangingPunct="1">
        <a:defRPr sz="15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49AEBD-9841-354B-A6C9-F87B0D96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2088" cy="62391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74CDE1-E529-C741-91FB-98EB965CECB9}"/>
              </a:ext>
            </a:extLst>
          </p:cNvPr>
          <p:cNvSpPr txBox="1"/>
          <p:nvPr/>
        </p:nvSpPr>
        <p:spPr>
          <a:xfrm>
            <a:off x="2067754" y="2931735"/>
            <a:ext cx="3286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 la ternura y sonrisa de tu bebé mantenga viva la felicidad y el amor del hogar.</a:t>
            </a:r>
          </a:p>
          <a:p>
            <a:pPr algn="ctr"/>
            <a:r>
              <a:rPr lang="es-CO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Puedes agregar o cambiar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texto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haciendo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aquí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s-CO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D32624-9070-6043-ADA8-9FF52B4A6291}"/>
              </a:ext>
            </a:extLst>
          </p:cNvPr>
          <p:cNvSpPr/>
          <p:nvPr/>
        </p:nvSpPr>
        <p:spPr>
          <a:xfrm>
            <a:off x="2584987" y="1420663"/>
            <a:ext cx="24489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4"/>
                </a:solidFill>
              </a:rPr>
              <a:t>¡Celebramos una nueva vida!</a:t>
            </a:r>
          </a:p>
        </p:txBody>
      </p:sp>
    </p:spTree>
    <p:extLst>
      <p:ext uri="{BB962C8B-B14F-4D97-AF65-F5344CB8AC3E}">
        <p14:creationId xmlns:p14="http://schemas.microsoft.com/office/powerpoint/2010/main" val="87787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34</Words>
  <Application>Microsoft Macintosh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2022-05-06T17:14:38Z</dcterms:created>
  <dcterms:modified xsi:type="dcterms:W3CDTF">2022-05-06T17:25:50Z</dcterms:modified>
</cp:coreProperties>
</file>