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3896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7"/>
  </p:normalViewPr>
  <p:slideViewPr>
    <p:cSldViewPr snapToGrid="0" snapToObjects="1">
      <p:cViewPr>
        <p:scale>
          <a:sx n="104" d="100"/>
          <a:sy n="104" d="100"/>
        </p:scale>
        <p:origin x="89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5720"/>
            <a:ext cx="9144000" cy="2224558"/>
          </a:xfrm>
        </p:spPr>
        <p:txBody>
          <a:bodyPr anchor="b"/>
          <a:lstStyle>
            <a:lvl1pPr algn="ctr">
              <a:defRPr sz="5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56066"/>
            <a:ext cx="9144000" cy="1542695"/>
          </a:xfrm>
        </p:spPr>
        <p:txBody>
          <a:bodyPr/>
          <a:lstStyle>
            <a:lvl1pPr marL="0" indent="0" algn="ctr">
              <a:buNone/>
              <a:defRPr sz="2236"/>
            </a:lvl1pPr>
            <a:lvl2pPr marL="425973" indent="0" algn="ctr">
              <a:buNone/>
              <a:defRPr sz="1863"/>
            </a:lvl2pPr>
            <a:lvl3pPr marL="851946" indent="0" algn="ctr">
              <a:buNone/>
              <a:defRPr sz="1677"/>
            </a:lvl3pPr>
            <a:lvl4pPr marL="1277920" indent="0" algn="ctr">
              <a:buNone/>
              <a:defRPr sz="1491"/>
            </a:lvl4pPr>
            <a:lvl5pPr marL="1703893" indent="0" algn="ctr">
              <a:buNone/>
              <a:defRPr sz="1491"/>
            </a:lvl5pPr>
            <a:lvl6pPr marL="2129866" indent="0" algn="ctr">
              <a:buNone/>
              <a:defRPr sz="1491"/>
            </a:lvl6pPr>
            <a:lvl7pPr marL="2555839" indent="0" algn="ctr">
              <a:buNone/>
              <a:defRPr sz="1491"/>
            </a:lvl7pPr>
            <a:lvl8pPr marL="2981813" indent="0" algn="ctr">
              <a:buNone/>
              <a:defRPr sz="1491"/>
            </a:lvl8pPr>
            <a:lvl9pPr marL="3407786" indent="0" algn="ctr">
              <a:buNone/>
              <a:defRPr sz="149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2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4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40192"/>
            <a:ext cx="2628900" cy="541496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0192"/>
            <a:ext cx="7734300" cy="541496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3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4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592986"/>
            <a:ext cx="10515600" cy="2657932"/>
          </a:xfrm>
        </p:spPr>
        <p:txBody>
          <a:bodyPr anchor="b"/>
          <a:lstStyle>
            <a:lvl1pPr>
              <a:defRPr sz="5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76063"/>
            <a:ext cx="10515600" cy="1397744"/>
          </a:xfrm>
        </p:spPr>
        <p:txBody>
          <a:bodyPr/>
          <a:lstStyle>
            <a:lvl1pPr marL="0" indent="0">
              <a:buNone/>
              <a:defRPr sz="2236">
                <a:solidFill>
                  <a:schemeClr val="tx1">
                    <a:tint val="75000"/>
                  </a:schemeClr>
                </a:solidFill>
              </a:defRPr>
            </a:lvl1pPr>
            <a:lvl2pPr marL="425973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2pPr>
            <a:lvl3pPr marL="851946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3pPr>
            <a:lvl4pPr marL="1277920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4pPr>
            <a:lvl5pPr marL="1703893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5pPr>
            <a:lvl6pPr marL="2129866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6pPr>
            <a:lvl7pPr marL="2555839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7pPr>
            <a:lvl8pPr marL="2981813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8pPr>
            <a:lvl9pPr marL="3407786" indent="0">
              <a:buNone/>
              <a:defRPr sz="14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5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00959"/>
            <a:ext cx="5181600" cy="40541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00959"/>
            <a:ext cx="5181600" cy="40541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40192"/>
            <a:ext cx="10515600" cy="123504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66361"/>
            <a:ext cx="5157787" cy="767650"/>
          </a:xfrm>
        </p:spPr>
        <p:txBody>
          <a:bodyPr anchor="b"/>
          <a:lstStyle>
            <a:lvl1pPr marL="0" indent="0">
              <a:buNone/>
              <a:defRPr sz="2236" b="1"/>
            </a:lvl1pPr>
            <a:lvl2pPr marL="425973" indent="0">
              <a:buNone/>
              <a:defRPr sz="1863" b="1"/>
            </a:lvl2pPr>
            <a:lvl3pPr marL="851946" indent="0">
              <a:buNone/>
              <a:defRPr sz="1677" b="1"/>
            </a:lvl3pPr>
            <a:lvl4pPr marL="1277920" indent="0">
              <a:buNone/>
              <a:defRPr sz="1491" b="1"/>
            </a:lvl4pPr>
            <a:lvl5pPr marL="1703893" indent="0">
              <a:buNone/>
              <a:defRPr sz="1491" b="1"/>
            </a:lvl5pPr>
            <a:lvl6pPr marL="2129866" indent="0">
              <a:buNone/>
              <a:defRPr sz="1491" b="1"/>
            </a:lvl6pPr>
            <a:lvl7pPr marL="2555839" indent="0">
              <a:buNone/>
              <a:defRPr sz="1491" b="1"/>
            </a:lvl7pPr>
            <a:lvl8pPr marL="2981813" indent="0">
              <a:buNone/>
              <a:defRPr sz="1491" b="1"/>
            </a:lvl8pPr>
            <a:lvl9pPr marL="3407786" indent="0">
              <a:buNone/>
              <a:defRPr sz="149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334011"/>
            <a:ext cx="5157787" cy="34329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66361"/>
            <a:ext cx="5183188" cy="767650"/>
          </a:xfrm>
        </p:spPr>
        <p:txBody>
          <a:bodyPr anchor="b"/>
          <a:lstStyle>
            <a:lvl1pPr marL="0" indent="0">
              <a:buNone/>
              <a:defRPr sz="2236" b="1"/>
            </a:lvl1pPr>
            <a:lvl2pPr marL="425973" indent="0">
              <a:buNone/>
              <a:defRPr sz="1863" b="1"/>
            </a:lvl2pPr>
            <a:lvl3pPr marL="851946" indent="0">
              <a:buNone/>
              <a:defRPr sz="1677" b="1"/>
            </a:lvl3pPr>
            <a:lvl4pPr marL="1277920" indent="0">
              <a:buNone/>
              <a:defRPr sz="1491" b="1"/>
            </a:lvl4pPr>
            <a:lvl5pPr marL="1703893" indent="0">
              <a:buNone/>
              <a:defRPr sz="1491" b="1"/>
            </a:lvl5pPr>
            <a:lvl6pPr marL="2129866" indent="0">
              <a:buNone/>
              <a:defRPr sz="1491" b="1"/>
            </a:lvl6pPr>
            <a:lvl7pPr marL="2555839" indent="0">
              <a:buNone/>
              <a:defRPr sz="1491" b="1"/>
            </a:lvl7pPr>
            <a:lvl8pPr marL="2981813" indent="0">
              <a:buNone/>
              <a:defRPr sz="1491" b="1"/>
            </a:lvl8pPr>
            <a:lvl9pPr marL="3407786" indent="0">
              <a:buNone/>
              <a:defRPr sz="149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34011"/>
            <a:ext cx="5183188" cy="34329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2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6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5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25979"/>
            <a:ext cx="3932237" cy="1490927"/>
          </a:xfrm>
        </p:spPr>
        <p:txBody>
          <a:bodyPr anchor="b"/>
          <a:lstStyle>
            <a:lvl1pPr>
              <a:defRPr sz="298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19997"/>
            <a:ext cx="6172200" cy="4540820"/>
          </a:xfrm>
        </p:spPr>
        <p:txBody>
          <a:bodyPr/>
          <a:lstStyle>
            <a:lvl1pPr>
              <a:defRPr sz="2981"/>
            </a:lvl1pPr>
            <a:lvl2pPr>
              <a:defRPr sz="2609"/>
            </a:lvl2pPr>
            <a:lvl3pPr>
              <a:defRPr sz="2236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916907"/>
            <a:ext cx="3932237" cy="3551306"/>
          </a:xfrm>
        </p:spPr>
        <p:txBody>
          <a:bodyPr/>
          <a:lstStyle>
            <a:lvl1pPr marL="0" indent="0">
              <a:buNone/>
              <a:defRPr sz="1491"/>
            </a:lvl1pPr>
            <a:lvl2pPr marL="425973" indent="0">
              <a:buNone/>
              <a:defRPr sz="1304"/>
            </a:lvl2pPr>
            <a:lvl3pPr marL="851946" indent="0">
              <a:buNone/>
              <a:defRPr sz="1118"/>
            </a:lvl3pPr>
            <a:lvl4pPr marL="1277920" indent="0">
              <a:buNone/>
              <a:defRPr sz="932"/>
            </a:lvl4pPr>
            <a:lvl5pPr marL="1703893" indent="0">
              <a:buNone/>
              <a:defRPr sz="932"/>
            </a:lvl5pPr>
            <a:lvl6pPr marL="2129866" indent="0">
              <a:buNone/>
              <a:defRPr sz="932"/>
            </a:lvl6pPr>
            <a:lvl7pPr marL="2555839" indent="0">
              <a:buNone/>
              <a:defRPr sz="932"/>
            </a:lvl7pPr>
            <a:lvl8pPr marL="2981813" indent="0">
              <a:buNone/>
              <a:defRPr sz="932"/>
            </a:lvl8pPr>
            <a:lvl9pPr marL="3407786" indent="0">
              <a:buNone/>
              <a:defRPr sz="9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9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25979"/>
            <a:ext cx="3932237" cy="1490927"/>
          </a:xfrm>
        </p:spPr>
        <p:txBody>
          <a:bodyPr anchor="b"/>
          <a:lstStyle>
            <a:lvl1pPr>
              <a:defRPr sz="298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19997"/>
            <a:ext cx="6172200" cy="4540820"/>
          </a:xfrm>
        </p:spPr>
        <p:txBody>
          <a:bodyPr anchor="t"/>
          <a:lstStyle>
            <a:lvl1pPr marL="0" indent="0">
              <a:buNone/>
              <a:defRPr sz="2981"/>
            </a:lvl1pPr>
            <a:lvl2pPr marL="425973" indent="0">
              <a:buNone/>
              <a:defRPr sz="2609"/>
            </a:lvl2pPr>
            <a:lvl3pPr marL="851946" indent="0">
              <a:buNone/>
              <a:defRPr sz="2236"/>
            </a:lvl3pPr>
            <a:lvl4pPr marL="1277920" indent="0">
              <a:buNone/>
              <a:defRPr sz="1863"/>
            </a:lvl4pPr>
            <a:lvl5pPr marL="1703893" indent="0">
              <a:buNone/>
              <a:defRPr sz="1863"/>
            </a:lvl5pPr>
            <a:lvl6pPr marL="2129866" indent="0">
              <a:buNone/>
              <a:defRPr sz="1863"/>
            </a:lvl6pPr>
            <a:lvl7pPr marL="2555839" indent="0">
              <a:buNone/>
              <a:defRPr sz="1863"/>
            </a:lvl7pPr>
            <a:lvl8pPr marL="2981813" indent="0">
              <a:buNone/>
              <a:defRPr sz="1863"/>
            </a:lvl8pPr>
            <a:lvl9pPr marL="3407786" indent="0">
              <a:buNone/>
              <a:defRPr sz="186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916907"/>
            <a:ext cx="3932237" cy="3551306"/>
          </a:xfrm>
        </p:spPr>
        <p:txBody>
          <a:bodyPr/>
          <a:lstStyle>
            <a:lvl1pPr marL="0" indent="0">
              <a:buNone/>
              <a:defRPr sz="1491"/>
            </a:lvl1pPr>
            <a:lvl2pPr marL="425973" indent="0">
              <a:buNone/>
              <a:defRPr sz="1304"/>
            </a:lvl2pPr>
            <a:lvl3pPr marL="851946" indent="0">
              <a:buNone/>
              <a:defRPr sz="1118"/>
            </a:lvl3pPr>
            <a:lvl4pPr marL="1277920" indent="0">
              <a:buNone/>
              <a:defRPr sz="932"/>
            </a:lvl4pPr>
            <a:lvl5pPr marL="1703893" indent="0">
              <a:buNone/>
              <a:defRPr sz="932"/>
            </a:lvl5pPr>
            <a:lvl6pPr marL="2129866" indent="0">
              <a:buNone/>
              <a:defRPr sz="932"/>
            </a:lvl6pPr>
            <a:lvl7pPr marL="2555839" indent="0">
              <a:buNone/>
              <a:defRPr sz="932"/>
            </a:lvl7pPr>
            <a:lvl8pPr marL="2981813" indent="0">
              <a:buNone/>
              <a:defRPr sz="932"/>
            </a:lvl8pPr>
            <a:lvl9pPr marL="3407786" indent="0">
              <a:buNone/>
              <a:defRPr sz="9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9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40192"/>
            <a:ext cx="10515600" cy="1235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00959"/>
            <a:ext cx="10515600" cy="4054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922294"/>
            <a:ext cx="2743200" cy="340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23F92-F0B3-BD43-93D3-6B7A594651B2}" type="datetimeFigureOut">
              <a:rPr lang="en-US" smtClean="0"/>
              <a:t>5/6/22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5922294"/>
            <a:ext cx="4114800" cy="340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5922294"/>
            <a:ext cx="2743200" cy="340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9E4F5-EBAA-7441-9412-42145CDB67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7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51946" rtl="0" eaLnBrk="1" latinLnBrk="0" hangingPunct="1">
        <a:lnSpc>
          <a:spcPct val="90000"/>
        </a:lnSpc>
        <a:spcBef>
          <a:spcPct val="0"/>
        </a:spcBef>
        <a:buNone/>
        <a:defRPr sz="40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987" indent="-212987" algn="l" defTabSz="851946" rtl="0" eaLnBrk="1" latinLnBrk="0" hangingPunct="1">
        <a:lnSpc>
          <a:spcPct val="90000"/>
        </a:lnSpc>
        <a:spcBef>
          <a:spcPts val="932"/>
        </a:spcBef>
        <a:buFont typeface="Arial" panose="020B0604020202020204" pitchFamily="34" charset="0"/>
        <a:buChar char="•"/>
        <a:defRPr sz="2609" kern="1200">
          <a:solidFill>
            <a:schemeClr val="tx1"/>
          </a:solidFill>
          <a:latin typeface="+mn-lt"/>
          <a:ea typeface="+mn-ea"/>
          <a:cs typeface="+mn-cs"/>
        </a:defRPr>
      </a:lvl1pPr>
      <a:lvl2pPr marL="638960" indent="-212987" algn="l" defTabSz="851946" rtl="0" eaLnBrk="1" latinLnBrk="0" hangingPunct="1">
        <a:lnSpc>
          <a:spcPct val="90000"/>
        </a:lnSpc>
        <a:spcBef>
          <a:spcPts val="466"/>
        </a:spcBef>
        <a:buFont typeface="Arial" panose="020B0604020202020204" pitchFamily="34" charset="0"/>
        <a:buChar char="•"/>
        <a:defRPr sz="2236" kern="1200">
          <a:solidFill>
            <a:schemeClr val="tx1"/>
          </a:solidFill>
          <a:latin typeface="+mn-lt"/>
          <a:ea typeface="+mn-ea"/>
          <a:cs typeface="+mn-cs"/>
        </a:defRPr>
      </a:lvl2pPr>
      <a:lvl3pPr marL="1064933" indent="-212987" algn="l" defTabSz="851946" rtl="0" eaLnBrk="1" latinLnBrk="0" hangingPunct="1">
        <a:lnSpc>
          <a:spcPct val="90000"/>
        </a:lnSpc>
        <a:spcBef>
          <a:spcPts val="466"/>
        </a:spcBef>
        <a:buFont typeface="Arial" panose="020B0604020202020204" pitchFamily="34" charset="0"/>
        <a:buChar char="•"/>
        <a:defRPr sz="1863" kern="1200">
          <a:solidFill>
            <a:schemeClr val="tx1"/>
          </a:solidFill>
          <a:latin typeface="+mn-lt"/>
          <a:ea typeface="+mn-ea"/>
          <a:cs typeface="+mn-cs"/>
        </a:defRPr>
      </a:lvl3pPr>
      <a:lvl4pPr marL="1490906" indent="-212987" algn="l" defTabSz="851946" rtl="0" eaLnBrk="1" latinLnBrk="0" hangingPunct="1">
        <a:lnSpc>
          <a:spcPct val="90000"/>
        </a:lnSpc>
        <a:spcBef>
          <a:spcPts val="466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4pPr>
      <a:lvl5pPr marL="1916880" indent="-212987" algn="l" defTabSz="851946" rtl="0" eaLnBrk="1" latinLnBrk="0" hangingPunct="1">
        <a:lnSpc>
          <a:spcPct val="90000"/>
        </a:lnSpc>
        <a:spcBef>
          <a:spcPts val="466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5pPr>
      <a:lvl6pPr marL="2342853" indent="-212987" algn="l" defTabSz="851946" rtl="0" eaLnBrk="1" latinLnBrk="0" hangingPunct="1">
        <a:lnSpc>
          <a:spcPct val="90000"/>
        </a:lnSpc>
        <a:spcBef>
          <a:spcPts val="466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6pPr>
      <a:lvl7pPr marL="2768826" indent="-212987" algn="l" defTabSz="851946" rtl="0" eaLnBrk="1" latinLnBrk="0" hangingPunct="1">
        <a:lnSpc>
          <a:spcPct val="90000"/>
        </a:lnSpc>
        <a:spcBef>
          <a:spcPts val="466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7pPr>
      <a:lvl8pPr marL="3194799" indent="-212987" algn="l" defTabSz="851946" rtl="0" eaLnBrk="1" latinLnBrk="0" hangingPunct="1">
        <a:lnSpc>
          <a:spcPct val="90000"/>
        </a:lnSpc>
        <a:spcBef>
          <a:spcPts val="466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8pPr>
      <a:lvl9pPr marL="3620773" indent="-212987" algn="l" defTabSz="851946" rtl="0" eaLnBrk="1" latinLnBrk="0" hangingPunct="1">
        <a:lnSpc>
          <a:spcPct val="90000"/>
        </a:lnSpc>
        <a:spcBef>
          <a:spcPts val="466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1946" rtl="0" eaLnBrk="1" latinLnBrk="0" hangingPunct="1">
        <a:defRPr sz="1677" kern="1200">
          <a:solidFill>
            <a:schemeClr val="tx1"/>
          </a:solidFill>
          <a:latin typeface="+mn-lt"/>
          <a:ea typeface="+mn-ea"/>
          <a:cs typeface="+mn-cs"/>
        </a:defRPr>
      </a:lvl1pPr>
      <a:lvl2pPr marL="425973" algn="l" defTabSz="851946" rtl="0" eaLnBrk="1" latinLnBrk="0" hangingPunct="1">
        <a:defRPr sz="1677" kern="1200">
          <a:solidFill>
            <a:schemeClr val="tx1"/>
          </a:solidFill>
          <a:latin typeface="+mn-lt"/>
          <a:ea typeface="+mn-ea"/>
          <a:cs typeface="+mn-cs"/>
        </a:defRPr>
      </a:lvl2pPr>
      <a:lvl3pPr marL="851946" algn="l" defTabSz="851946" rtl="0" eaLnBrk="1" latinLnBrk="0" hangingPunct="1"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277920" algn="l" defTabSz="851946" rtl="0" eaLnBrk="1" latinLnBrk="0" hangingPunct="1">
        <a:defRPr sz="1677" kern="1200">
          <a:solidFill>
            <a:schemeClr val="tx1"/>
          </a:solidFill>
          <a:latin typeface="+mn-lt"/>
          <a:ea typeface="+mn-ea"/>
          <a:cs typeface="+mn-cs"/>
        </a:defRPr>
      </a:lvl4pPr>
      <a:lvl5pPr marL="1703893" algn="l" defTabSz="851946" rtl="0" eaLnBrk="1" latinLnBrk="0" hangingPunct="1">
        <a:defRPr sz="1677" kern="1200">
          <a:solidFill>
            <a:schemeClr val="tx1"/>
          </a:solidFill>
          <a:latin typeface="+mn-lt"/>
          <a:ea typeface="+mn-ea"/>
          <a:cs typeface="+mn-cs"/>
        </a:defRPr>
      </a:lvl5pPr>
      <a:lvl6pPr marL="2129866" algn="l" defTabSz="851946" rtl="0" eaLnBrk="1" latinLnBrk="0" hangingPunct="1">
        <a:defRPr sz="1677" kern="1200">
          <a:solidFill>
            <a:schemeClr val="tx1"/>
          </a:solidFill>
          <a:latin typeface="+mn-lt"/>
          <a:ea typeface="+mn-ea"/>
          <a:cs typeface="+mn-cs"/>
        </a:defRPr>
      </a:lvl6pPr>
      <a:lvl7pPr marL="2555839" algn="l" defTabSz="851946" rtl="0" eaLnBrk="1" latinLnBrk="0" hangingPunct="1">
        <a:defRPr sz="1677" kern="1200">
          <a:solidFill>
            <a:schemeClr val="tx1"/>
          </a:solidFill>
          <a:latin typeface="+mn-lt"/>
          <a:ea typeface="+mn-ea"/>
          <a:cs typeface="+mn-cs"/>
        </a:defRPr>
      </a:lvl7pPr>
      <a:lvl8pPr marL="2981813" algn="l" defTabSz="851946" rtl="0" eaLnBrk="1" latinLnBrk="0" hangingPunct="1">
        <a:defRPr sz="1677" kern="1200">
          <a:solidFill>
            <a:schemeClr val="tx1"/>
          </a:solidFill>
          <a:latin typeface="+mn-lt"/>
          <a:ea typeface="+mn-ea"/>
          <a:cs typeface="+mn-cs"/>
        </a:defRPr>
      </a:lvl8pPr>
      <a:lvl9pPr marL="3407786" algn="l" defTabSz="851946" rtl="0" eaLnBrk="1" latinLnBrk="0" hangingPunct="1">
        <a:defRPr sz="16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E9BB884-BBF3-C148-8C50-FEF2C161F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2044" y="-81465"/>
            <a:ext cx="12491259" cy="655791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DF6B7F6-2A29-E34A-B16B-6FEBCFB9C8B0}"/>
              </a:ext>
            </a:extLst>
          </p:cNvPr>
          <p:cNvSpPr txBox="1"/>
          <p:nvPr/>
        </p:nvSpPr>
        <p:spPr>
          <a:xfrm>
            <a:off x="371528" y="2014371"/>
            <a:ext cx="43158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>
                <a:ln w="1016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oper Black" panose="0208090404030B020404" pitchFamily="18" charset="77"/>
              </a:rPr>
              <a:t>¡Felicidades por esta nueva vida que llegó al mundo!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9D5CDA0-756B-1346-8152-679E84494A31}"/>
              </a:ext>
            </a:extLst>
          </p:cNvPr>
          <p:cNvSpPr txBox="1"/>
          <p:nvPr/>
        </p:nvSpPr>
        <p:spPr>
          <a:xfrm>
            <a:off x="223246" y="3558746"/>
            <a:ext cx="5773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chemeClr val="bg1"/>
                </a:solidFill>
                <a:latin typeface="Monaco" pitchFamily="2" charset="77"/>
              </a:rPr>
              <a:t>Cuando un/a niño/a nace, la madre/padre también lo hace. Nuestros mejores deseos para los dos. Puedes modificar este texto como prefieras haciendo clic aquí.</a:t>
            </a:r>
            <a:endParaRPr lang="en-US" dirty="0">
              <a:solidFill>
                <a:schemeClr val="bg1"/>
              </a:solidFill>
              <a:latin typeface="Monaco" pitchFamily="2" charset="77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4BD90BE-A4A2-D943-9AEA-41DA33E538F6}"/>
              </a:ext>
            </a:extLst>
          </p:cNvPr>
          <p:cNvSpPr txBox="1"/>
          <p:nvPr/>
        </p:nvSpPr>
        <p:spPr>
          <a:xfrm>
            <a:off x="7955132" y="2271514"/>
            <a:ext cx="3326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chemeClr val="bg1"/>
                </a:solidFill>
                <a:latin typeface="Monaco" pitchFamily="2" charset="77"/>
              </a:rPr>
              <a:t>También puedes agregar una foto o más texto aquí.</a:t>
            </a:r>
            <a:endParaRPr lang="en-US" dirty="0">
              <a:solidFill>
                <a:schemeClr val="bg1"/>
              </a:solidFill>
              <a:latin typeface="Monac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40737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55</Words>
  <Application>Microsoft Macintosh PowerPoint</Application>
  <PresentationFormat>Personalizado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Cooper Black</vt:lpstr>
      <vt:lpstr>Monaco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</cp:revision>
  <dcterms:created xsi:type="dcterms:W3CDTF">2022-05-06T17:26:49Z</dcterms:created>
  <dcterms:modified xsi:type="dcterms:W3CDTF">2022-05-06T17:42:13Z</dcterms:modified>
</cp:coreProperties>
</file>