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7"/>
  </p:notesMasterIdLst>
  <p:sldIdLst>
    <p:sldId id="260" r:id="rId2"/>
    <p:sldId id="267" r:id="rId3"/>
    <p:sldId id="261" r:id="rId4"/>
    <p:sldId id="258" r:id="rId5"/>
    <p:sldId id="4528" r:id="rId6"/>
    <p:sldId id="4527" r:id="rId7"/>
    <p:sldId id="4529" r:id="rId8"/>
    <p:sldId id="4530" r:id="rId9"/>
    <p:sldId id="268" r:id="rId10"/>
    <p:sldId id="269" r:id="rId11"/>
    <p:sldId id="566" r:id="rId12"/>
    <p:sldId id="569" r:id="rId13"/>
    <p:sldId id="570" r:id="rId14"/>
    <p:sldId id="4531" r:id="rId15"/>
    <p:sldId id="4532" r:id="rId16"/>
    <p:sldId id="4533" r:id="rId17"/>
    <p:sldId id="4534" r:id="rId18"/>
    <p:sldId id="571" r:id="rId19"/>
    <p:sldId id="572" r:id="rId20"/>
    <p:sldId id="4535" r:id="rId21"/>
    <p:sldId id="4537" r:id="rId22"/>
    <p:sldId id="4538" r:id="rId23"/>
    <p:sldId id="4539" r:id="rId24"/>
    <p:sldId id="4543" r:id="rId25"/>
    <p:sldId id="4540" r:id="rId26"/>
    <p:sldId id="4542" r:id="rId27"/>
    <p:sldId id="4544" r:id="rId28"/>
    <p:sldId id="4545" r:id="rId29"/>
    <p:sldId id="4546" r:id="rId30"/>
    <p:sldId id="4548" r:id="rId31"/>
    <p:sldId id="4547" r:id="rId32"/>
    <p:sldId id="4549" r:id="rId33"/>
    <p:sldId id="4550" r:id="rId34"/>
    <p:sldId id="4551" r:id="rId35"/>
    <p:sldId id="265" r:id="rId36"/>
  </p:sldIdLst>
  <p:sldSz cx="12192000" cy="6858000"/>
  <p:notesSz cx="6858000" cy="9144000"/>
  <p:embeddedFontLst>
    <p:embeddedFont>
      <p:font typeface="Gilroy-Bold" panose="00000800000000000000" charset="0"/>
      <p:regular r:id="rId38"/>
    </p:embeddedFont>
    <p:embeddedFont>
      <p:font typeface="Nunito Sans" pitchFamily="2" charset="0"/>
      <p:regular r:id="rId39"/>
      <p:bold r:id="rId40"/>
      <p:italic r:id="rId41"/>
      <p:boldItalic r:id="rId42"/>
    </p:embeddedFont>
    <p:embeddedFont>
      <p:font typeface="Nunito Sans ExtraLight" pitchFamily="2" charset="0"/>
      <p:regular r:id="rId43"/>
      <p:italic r:id="rId44"/>
    </p:embeddedFont>
    <p:embeddedFont>
      <p:font typeface="Segoe UI" panose="020B0502040204020203" pitchFamily="34" charset="0"/>
      <p:regular r:id="rId45"/>
      <p:bold r:id="rId46"/>
      <p:italic r:id="rId47"/>
      <p:boldItalic r:id="rId48"/>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2"/>
    <a:srgbClr val="0093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64" d="100"/>
          <a:sy n="64" d="100"/>
        </p:scale>
        <p:origin x="6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Gaitán | López &amp; Asoc |" userId="48cd806c-8e96-41b4-8995-2b9bc4587e2b" providerId="ADAL" clId="{44234778-E68C-4B22-914E-D44A5AA4D070}"/>
    <pc:docChg chg="undo custSel addSld delSld modSld sldOrd">
      <pc:chgData name="Samuel Gaitán | López &amp; Asoc |" userId="48cd806c-8e96-41b4-8995-2b9bc4587e2b" providerId="ADAL" clId="{44234778-E68C-4B22-914E-D44A5AA4D070}" dt="2024-09-30T02:34:38.065" v="668" actId="20577"/>
      <pc:docMkLst>
        <pc:docMk/>
      </pc:docMkLst>
      <pc:sldChg chg="del">
        <pc:chgData name="Samuel Gaitán | López &amp; Asoc |" userId="48cd806c-8e96-41b4-8995-2b9bc4587e2b" providerId="ADAL" clId="{44234778-E68C-4B22-914E-D44A5AA4D070}" dt="2024-09-30T02:33:14.062" v="447" actId="47"/>
        <pc:sldMkLst>
          <pc:docMk/>
          <pc:sldMk cId="3432435919" sldId="567"/>
        </pc:sldMkLst>
      </pc:sldChg>
      <pc:sldChg chg="modSp mod">
        <pc:chgData name="Samuel Gaitán | López &amp; Asoc |" userId="48cd806c-8e96-41b4-8995-2b9bc4587e2b" providerId="ADAL" clId="{44234778-E68C-4B22-914E-D44A5AA4D070}" dt="2024-09-30T02:12:48.037" v="11" actId="1076"/>
        <pc:sldMkLst>
          <pc:docMk/>
          <pc:sldMk cId="1352296572" sldId="4535"/>
        </pc:sldMkLst>
        <pc:spChg chg="mod">
          <ac:chgData name="Samuel Gaitán | López &amp; Asoc |" userId="48cd806c-8e96-41b4-8995-2b9bc4587e2b" providerId="ADAL" clId="{44234778-E68C-4B22-914E-D44A5AA4D070}" dt="2024-09-30T02:12:48.037" v="11" actId="1076"/>
          <ac:spMkLst>
            <pc:docMk/>
            <pc:sldMk cId="1352296572" sldId="4535"/>
            <ac:spMk id="3" creationId="{BA8291FA-C14D-2612-E757-5FE2AE55F58A}"/>
          </ac:spMkLst>
        </pc:spChg>
      </pc:sldChg>
      <pc:sldChg chg="new del">
        <pc:chgData name="Samuel Gaitán | López &amp; Asoc |" userId="48cd806c-8e96-41b4-8995-2b9bc4587e2b" providerId="ADAL" clId="{44234778-E68C-4B22-914E-D44A5AA4D070}" dt="2024-09-30T02:11:52.389" v="2" actId="47"/>
        <pc:sldMkLst>
          <pc:docMk/>
          <pc:sldMk cId="1894968560" sldId="4536"/>
        </pc:sldMkLst>
      </pc:sldChg>
      <pc:sldChg chg="modSp add mod">
        <pc:chgData name="Samuel Gaitán | López &amp; Asoc |" userId="48cd806c-8e96-41b4-8995-2b9bc4587e2b" providerId="ADAL" clId="{44234778-E68C-4B22-914E-D44A5AA4D070}" dt="2024-09-30T02:12:29.998" v="6" actId="108"/>
        <pc:sldMkLst>
          <pc:docMk/>
          <pc:sldMk cId="2521680423" sldId="4537"/>
        </pc:sldMkLst>
        <pc:spChg chg="mod">
          <ac:chgData name="Samuel Gaitán | López &amp; Asoc |" userId="48cd806c-8e96-41b4-8995-2b9bc4587e2b" providerId="ADAL" clId="{44234778-E68C-4B22-914E-D44A5AA4D070}" dt="2024-09-30T02:12:29.998" v="6" actId="108"/>
          <ac:spMkLst>
            <pc:docMk/>
            <pc:sldMk cId="2521680423" sldId="4537"/>
            <ac:spMk id="10" creationId="{EAD08DDD-D58B-ECC2-6548-2BF4263C9D64}"/>
          </ac:spMkLst>
        </pc:spChg>
      </pc:sldChg>
      <pc:sldChg chg="addSp delSp modSp add mod ord">
        <pc:chgData name="Samuel Gaitán | López &amp; Asoc |" userId="48cd806c-8e96-41b4-8995-2b9bc4587e2b" providerId="ADAL" clId="{44234778-E68C-4B22-914E-D44A5AA4D070}" dt="2024-09-30T02:13:28.438" v="35" actId="1076"/>
        <pc:sldMkLst>
          <pc:docMk/>
          <pc:sldMk cId="202772028" sldId="4538"/>
        </pc:sldMkLst>
        <pc:spChg chg="mod">
          <ac:chgData name="Samuel Gaitán | López &amp; Asoc |" userId="48cd806c-8e96-41b4-8995-2b9bc4587e2b" providerId="ADAL" clId="{44234778-E68C-4B22-914E-D44A5AA4D070}" dt="2024-09-30T02:12:58.428" v="12" actId="1076"/>
          <ac:spMkLst>
            <pc:docMk/>
            <pc:sldMk cId="202772028" sldId="4538"/>
            <ac:spMk id="2" creationId="{5F0DA13D-D52F-5E30-90AF-210EBB9678B4}"/>
          </ac:spMkLst>
        </pc:spChg>
        <pc:spChg chg="mod">
          <ac:chgData name="Samuel Gaitán | López &amp; Asoc |" userId="48cd806c-8e96-41b4-8995-2b9bc4587e2b" providerId="ADAL" clId="{44234778-E68C-4B22-914E-D44A5AA4D070}" dt="2024-09-30T02:13:04.759" v="33" actId="20577"/>
          <ac:spMkLst>
            <pc:docMk/>
            <pc:sldMk cId="202772028" sldId="4538"/>
            <ac:spMk id="3" creationId="{BA8291FA-C14D-2612-E757-5FE2AE55F58A}"/>
          </ac:spMkLst>
        </pc:spChg>
        <pc:spChg chg="del">
          <ac:chgData name="Samuel Gaitán | López &amp; Asoc |" userId="48cd806c-8e96-41b4-8995-2b9bc4587e2b" providerId="ADAL" clId="{44234778-E68C-4B22-914E-D44A5AA4D070}" dt="2024-09-30T02:12:41.038" v="10" actId="478"/>
          <ac:spMkLst>
            <pc:docMk/>
            <pc:sldMk cId="202772028" sldId="4538"/>
            <ac:spMk id="4" creationId="{917727D1-19DD-5273-7ED7-C61196DA12EB}"/>
          </ac:spMkLst>
        </pc:spChg>
        <pc:spChg chg="del">
          <ac:chgData name="Samuel Gaitán | López &amp; Asoc |" userId="48cd806c-8e96-41b4-8995-2b9bc4587e2b" providerId="ADAL" clId="{44234778-E68C-4B22-914E-D44A5AA4D070}" dt="2024-09-30T02:12:41.038" v="10" actId="478"/>
          <ac:spMkLst>
            <pc:docMk/>
            <pc:sldMk cId="202772028" sldId="4538"/>
            <ac:spMk id="5" creationId="{B16842A3-5565-087D-F55F-D5FB4FA9D974}"/>
          </ac:spMkLst>
        </pc:spChg>
        <pc:spChg chg="del">
          <ac:chgData name="Samuel Gaitán | López &amp; Asoc |" userId="48cd806c-8e96-41b4-8995-2b9bc4587e2b" providerId="ADAL" clId="{44234778-E68C-4B22-914E-D44A5AA4D070}" dt="2024-09-30T02:12:41.038" v="10" actId="478"/>
          <ac:spMkLst>
            <pc:docMk/>
            <pc:sldMk cId="202772028" sldId="4538"/>
            <ac:spMk id="6" creationId="{3885144D-2CF7-8951-D68B-906955A89E29}"/>
          </ac:spMkLst>
        </pc:spChg>
        <pc:spChg chg="del">
          <ac:chgData name="Samuel Gaitán | López &amp; Asoc |" userId="48cd806c-8e96-41b4-8995-2b9bc4587e2b" providerId="ADAL" clId="{44234778-E68C-4B22-914E-D44A5AA4D070}" dt="2024-09-30T02:12:41.038" v="10" actId="478"/>
          <ac:spMkLst>
            <pc:docMk/>
            <pc:sldMk cId="202772028" sldId="4538"/>
            <ac:spMk id="7" creationId="{4002B778-D43E-3170-583E-637C192BAC01}"/>
          </ac:spMkLst>
        </pc:spChg>
        <pc:spChg chg="add mod">
          <ac:chgData name="Samuel Gaitán | López &amp; Asoc |" userId="48cd806c-8e96-41b4-8995-2b9bc4587e2b" providerId="ADAL" clId="{44234778-E68C-4B22-914E-D44A5AA4D070}" dt="2024-09-30T02:13:28.438" v="35" actId="1076"/>
          <ac:spMkLst>
            <pc:docMk/>
            <pc:sldMk cId="202772028" sldId="4538"/>
            <ac:spMk id="8" creationId="{846F7AB3-D392-3551-8E94-0A0B626FDF04}"/>
          </ac:spMkLst>
        </pc:spChg>
        <pc:spChg chg="add mod">
          <ac:chgData name="Samuel Gaitán | López &amp; Asoc |" userId="48cd806c-8e96-41b4-8995-2b9bc4587e2b" providerId="ADAL" clId="{44234778-E68C-4B22-914E-D44A5AA4D070}" dt="2024-09-30T02:13:28.438" v="35" actId="1076"/>
          <ac:spMkLst>
            <pc:docMk/>
            <pc:sldMk cId="202772028" sldId="4538"/>
            <ac:spMk id="9" creationId="{B7CD3868-32F7-6D70-0376-9D54D0250247}"/>
          </ac:spMkLst>
        </pc:spChg>
        <pc:spChg chg="add mod">
          <ac:chgData name="Samuel Gaitán | López &amp; Asoc |" userId="48cd806c-8e96-41b4-8995-2b9bc4587e2b" providerId="ADAL" clId="{44234778-E68C-4B22-914E-D44A5AA4D070}" dt="2024-09-30T02:13:28.438" v="35" actId="1076"/>
          <ac:spMkLst>
            <pc:docMk/>
            <pc:sldMk cId="202772028" sldId="4538"/>
            <ac:spMk id="10" creationId="{6DE98373-6F3C-8A35-8EE2-6C70A459D261}"/>
          </ac:spMkLst>
        </pc:spChg>
        <pc:spChg chg="add mod">
          <ac:chgData name="Samuel Gaitán | López &amp; Asoc |" userId="48cd806c-8e96-41b4-8995-2b9bc4587e2b" providerId="ADAL" clId="{44234778-E68C-4B22-914E-D44A5AA4D070}" dt="2024-09-30T02:13:28.438" v="35" actId="1076"/>
          <ac:spMkLst>
            <pc:docMk/>
            <pc:sldMk cId="202772028" sldId="4538"/>
            <ac:spMk id="11" creationId="{2561D043-6BEF-A342-C14F-886A2A09B3D6}"/>
          </ac:spMkLst>
        </pc:spChg>
      </pc:sldChg>
      <pc:sldChg chg="addSp delSp modSp new mod">
        <pc:chgData name="Samuel Gaitán | López &amp; Asoc |" userId="48cd806c-8e96-41b4-8995-2b9bc4587e2b" providerId="ADAL" clId="{44234778-E68C-4B22-914E-D44A5AA4D070}" dt="2024-09-30T02:15:31.197" v="65" actId="20577"/>
        <pc:sldMkLst>
          <pc:docMk/>
          <pc:sldMk cId="1733751310" sldId="4539"/>
        </pc:sldMkLst>
        <pc:spChg chg="add mod">
          <ac:chgData name="Samuel Gaitán | López &amp; Asoc |" userId="48cd806c-8e96-41b4-8995-2b9bc4587e2b" providerId="ADAL" clId="{44234778-E68C-4B22-914E-D44A5AA4D070}" dt="2024-09-30T02:13:52.218" v="40" actId="1076"/>
          <ac:spMkLst>
            <pc:docMk/>
            <pc:sldMk cId="1733751310" sldId="4539"/>
            <ac:spMk id="2" creationId="{8AA9EF87-BC2B-2A16-61FC-4806357436EC}"/>
          </ac:spMkLst>
        </pc:spChg>
        <pc:spChg chg="add mod">
          <ac:chgData name="Samuel Gaitán | López &amp; Asoc |" userId="48cd806c-8e96-41b4-8995-2b9bc4587e2b" providerId="ADAL" clId="{44234778-E68C-4B22-914E-D44A5AA4D070}" dt="2024-09-30T02:13:52.218" v="40" actId="1076"/>
          <ac:spMkLst>
            <pc:docMk/>
            <pc:sldMk cId="1733751310" sldId="4539"/>
            <ac:spMk id="3" creationId="{FC48B50A-039D-11DD-9A4D-59936AB77E56}"/>
          </ac:spMkLst>
        </pc:spChg>
        <pc:spChg chg="add mod">
          <ac:chgData name="Samuel Gaitán | López &amp; Asoc |" userId="48cd806c-8e96-41b4-8995-2b9bc4587e2b" providerId="ADAL" clId="{44234778-E68C-4B22-914E-D44A5AA4D070}" dt="2024-09-30T02:13:52.218" v="40" actId="1076"/>
          <ac:spMkLst>
            <pc:docMk/>
            <pc:sldMk cId="1733751310" sldId="4539"/>
            <ac:spMk id="4" creationId="{65A35F97-197A-8FC9-659F-F80EBE19774D}"/>
          </ac:spMkLst>
        </pc:spChg>
        <pc:spChg chg="add mod">
          <ac:chgData name="Samuel Gaitán | López &amp; Asoc |" userId="48cd806c-8e96-41b4-8995-2b9bc4587e2b" providerId="ADAL" clId="{44234778-E68C-4B22-914E-D44A5AA4D070}" dt="2024-09-30T02:13:52.218" v="40" actId="1076"/>
          <ac:spMkLst>
            <pc:docMk/>
            <pc:sldMk cId="1733751310" sldId="4539"/>
            <ac:spMk id="5" creationId="{B18549BD-91A1-D191-1925-C0DFF3439ACC}"/>
          </ac:spMkLst>
        </pc:spChg>
        <pc:spChg chg="add mod">
          <ac:chgData name="Samuel Gaitán | López &amp; Asoc |" userId="48cd806c-8e96-41b4-8995-2b9bc4587e2b" providerId="ADAL" clId="{44234778-E68C-4B22-914E-D44A5AA4D070}" dt="2024-09-30T02:13:52.218" v="40" actId="1076"/>
          <ac:spMkLst>
            <pc:docMk/>
            <pc:sldMk cId="1733751310" sldId="4539"/>
            <ac:spMk id="6" creationId="{0EF4F7B4-EE47-FED2-5563-C8622D0BF601}"/>
          </ac:spMkLst>
        </pc:spChg>
        <pc:spChg chg="add mod">
          <ac:chgData name="Samuel Gaitán | López &amp; Asoc |" userId="48cd806c-8e96-41b4-8995-2b9bc4587e2b" providerId="ADAL" clId="{44234778-E68C-4B22-914E-D44A5AA4D070}" dt="2024-09-30T02:13:52.218" v="40" actId="1076"/>
          <ac:spMkLst>
            <pc:docMk/>
            <pc:sldMk cId="1733751310" sldId="4539"/>
            <ac:spMk id="7" creationId="{51A992F0-F6D5-2657-6C79-982C5ABDA208}"/>
          </ac:spMkLst>
        </pc:spChg>
        <pc:spChg chg="add mod">
          <ac:chgData name="Samuel Gaitán | López &amp; Asoc |" userId="48cd806c-8e96-41b4-8995-2b9bc4587e2b" providerId="ADAL" clId="{44234778-E68C-4B22-914E-D44A5AA4D070}" dt="2024-09-30T02:13:52.218" v="40" actId="1076"/>
          <ac:spMkLst>
            <pc:docMk/>
            <pc:sldMk cId="1733751310" sldId="4539"/>
            <ac:spMk id="8" creationId="{A4837A18-5734-7481-23DF-B569547487E5}"/>
          </ac:spMkLst>
        </pc:spChg>
        <pc:spChg chg="add mod">
          <ac:chgData name="Samuel Gaitán | López &amp; Asoc |" userId="48cd806c-8e96-41b4-8995-2b9bc4587e2b" providerId="ADAL" clId="{44234778-E68C-4B22-914E-D44A5AA4D070}" dt="2024-09-30T02:13:52.218" v="40" actId="1076"/>
          <ac:spMkLst>
            <pc:docMk/>
            <pc:sldMk cId="1733751310" sldId="4539"/>
            <ac:spMk id="9" creationId="{66CF3424-94D2-7390-309E-5133676D111E}"/>
          </ac:spMkLst>
        </pc:spChg>
        <pc:spChg chg="add mod">
          <ac:chgData name="Samuel Gaitán | López &amp; Asoc |" userId="48cd806c-8e96-41b4-8995-2b9bc4587e2b" providerId="ADAL" clId="{44234778-E68C-4B22-914E-D44A5AA4D070}" dt="2024-09-30T02:13:52.218" v="40" actId="1076"/>
          <ac:spMkLst>
            <pc:docMk/>
            <pc:sldMk cId="1733751310" sldId="4539"/>
            <ac:spMk id="10" creationId="{B3CBDF74-4E6D-3145-1C21-6838B12B8C8A}"/>
          </ac:spMkLst>
        </pc:spChg>
        <pc:spChg chg="add del mod">
          <ac:chgData name="Samuel Gaitán | López &amp; Asoc |" userId="48cd806c-8e96-41b4-8995-2b9bc4587e2b" providerId="ADAL" clId="{44234778-E68C-4B22-914E-D44A5AA4D070}" dt="2024-09-30T02:15:20.748" v="46" actId="478"/>
          <ac:spMkLst>
            <pc:docMk/>
            <pc:sldMk cId="1733751310" sldId="4539"/>
            <ac:spMk id="11" creationId="{CA0140CB-46CD-132D-0A3E-66CE395942FB}"/>
          </ac:spMkLst>
        </pc:spChg>
        <pc:spChg chg="add mod">
          <ac:chgData name="Samuel Gaitán | López &amp; Asoc |" userId="48cd806c-8e96-41b4-8995-2b9bc4587e2b" providerId="ADAL" clId="{44234778-E68C-4B22-914E-D44A5AA4D070}" dt="2024-09-30T02:15:27.100" v="48" actId="1076"/>
          <ac:spMkLst>
            <pc:docMk/>
            <pc:sldMk cId="1733751310" sldId="4539"/>
            <ac:spMk id="12" creationId="{E111B524-472C-C5D4-0BBB-344B34BE9117}"/>
          </ac:spMkLst>
        </pc:spChg>
        <pc:spChg chg="add mod">
          <ac:chgData name="Samuel Gaitán | López &amp; Asoc |" userId="48cd806c-8e96-41b4-8995-2b9bc4587e2b" providerId="ADAL" clId="{44234778-E68C-4B22-914E-D44A5AA4D070}" dt="2024-09-30T02:15:31.197" v="65" actId="20577"/>
          <ac:spMkLst>
            <pc:docMk/>
            <pc:sldMk cId="1733751310" sldId="4539"/>
            <ac:spMk id="13" creationId="{F8F31220-69F5-51EC-329C-E9E60D2BAAAE}"/>
          </ac:spMkLst>
        </pc:spChg>
      </pc:sldChg>
      <pc:sldChg chg="addSp modSp new mod">
        <pc:chgData name="Samuel Gaitán | López &amp; Asoc |" userId="48cd806c-8e96-41b4-8995-2b9bc4587e2b" providerId="ADAL" clId="{44234778-E68C-4B22-914E-D44A5AA4D070}" dt="2024-09-30T02:23:21.639" v="162" actId="20577"/>
        <pc:sldMkLst>
          <pc:docMk/>
          <pc:sldMk cId="2346178581" sldId="4540"/>
        </pc:sldMkLst>
        <pc:spChg chg="add mod">
          <ac:chgData name="Samuel Gaitán | López &amp; Asoc |" userId="48cd806c-8e96-41b4-8995-2b9bc4587e2b" providerId="ADAL" clId="{44234778-E68C-4B22-914E-D44A5AA4D070}" dt="2024-09-30T02:14:11.709" v="41"/>
          <ac:spMkLst>
            <pc:docMk/>
            <pc:sldMk cId="2346178581" sldId="4540"/>
            <ac:spMk id="3" creationId="{CDD9A071-1809-610C-9726-A708E7530BFD}"/>
          </ac:spMkLst>
        </pc:spChg>
        <pc:spChg chg="add mod">
          <ac:chgData name="Samuel Gaitán | López &amp; Asoc |" userId="48cd806c-8e96-41b4-8995-2b9bc4587e2b" providerId="ADAL" clId="{44234778-E68C-4B22-914E-D44A5AA4D070}" dt="2024-09-30T02:23:17.438" v="136"/>
          <ac:spMkLst>
            <pc:docMk/>
            <pc:sldMk cId="2346178581" sldId="4540"/>
            <ac:spMk id="5" creationId="{B6E3CF22-B2B6-A9F0-7C70-E0C88C5AD8DD}"/>
          </ac:spMkLst>
        </pc:spChg>
        <pc:spChg chg="add mod">
          <ac:chgData name="Samuel Gaitán | López &amp; Asoc |" userId="48cd806c-8e96-41b4-8995-2b9bc4587e2b" providerId="ADAL" clId="{44234778-E68C-4B22-914E-D44A5AA4D070}" dt="2024-09-30T02:23:21.639" v="162" actId="20577"/>
          <ac:spMkLst>
            <pc:docMk/>
            <pc:sldMk cId="2346178581" sldId="4540"/>
            <ac:spMk id="6" creationId="{B75951B1-243D-A29A-1833-72F63D2E4C86}"/>
          </ac:spMkLst>
        </pc:spChg>
        <pc:picChg chg="add mod">
          <ac:chgData name="Samuel Gaitán | López &amp; Asoc |" userId="48cd806c-8e96-41b4-8995-2b9bc4587e2b" providerId="ADAL" clId="{44234778-E68C-4B22-914E-D44A5AA4D070}" dt="2024-09-30T02:14:11.709" v="41"/>
          <ac:picMkLst>
            <pc:docMk/>
            <pc:sldMk cId="2346178581" sldId="4540"/>
            <ac:picMk id="2" creationId="{CBB2656F-4098-D612-947D-67DBA08D11F9}"/>
          </ac:picMkLst>
        </pc:picChg>
        <pc:picChg chg="add mod">
          <ac:chgData name="Samuel Gaitán | López &amp; Asoc |" userId="48cd806c-8e96-41b4-8995-2b9bc4587e2b" providerId="ADAL" clId="{44234778-E68C-4B22-914E-D44A5AA4D070}" dt="2024-09-30T02:14:11.709" v="41"/>
          <ac:picMkLst>
            <pc:docMk/>
            <pc:sldMk cId="2346178581" sldId="4540"/>
            <ac:picMk id="4" creationId="{83A02C6B-0A8B-9AFF-977F-E0A1DD0661F3}"/>
          </ac:picMkLst>
        </pc:picChg>
      </pc:sldChg>
      <pc:sldChg chg="addSp modSp new del mod">
        <pc:chgData name="Samuel Gaitán | López &amp; Asoc |" userId="48cd806c-8e96-41b4-8995-2b9bc4587e2b" providerId="ADAL" clId="{44234778-E68C-4B22-914E-D44A5AA4D070}" dt="2024-09-30T02:26:35.387" v="215" actId="47"/>
        <pc:sldMkLst>
          <pc:docMk/>
          <pc:sldMk cId="3925151613" sldId="4541"/>
        </pc:sldMkLst>
        <pc:spChg chg="add mod">
          <ac:chgData name="Samuel Gaitán | López &amp; Asoc |" userId="48cd806c-8e96-41b4-8995-2b9bc4587e2b" providerId="ADAL" clId="{44234778-E68C-4B22-914E-D44A5AA4D070}" dt="2024-09-30T02:25:54.968" v="190"/>
          <ac:spMkLst>
            <pc:docMk/>
            <pc:sldMk cId="3925151613" sldId="4541"/>
            <ac:spMk id="2" creationId="{AC2D0FDB-DBEE-ADF2-1B0A-AF74B687D5A7}"/>
          </ac:spMkLst>
        </pc:spChg>
        <pc:spChg chg="add mod">
          <ac:chgData name="Samuel Gaitán | López &amp; Asoc |" userId="48cd806c-8e96-41b4-8995-2b9bc4587e2b" providerId="ADAL" clId="{44234778-E68C-4B22-914E-D44A5AA4D070}" dt="2024-09-30T02:25:59.789" v="214" actId="20577"/>
          <ac:spMkLst>
            <pc:docMk/>
            <pc:sldMk cId="3925151613" sldId="4541"/>
            <ac:spMk id="3" creationId="{A63E21DA-F480-E7BF-865E-F217BF7DE77D}"/>
          </ac:spMkLst>
        </pc:spChg>
      </pc:sldChg>
      <pc:sldChg chg="addSp modSp new mod">
        <pc:chgData name="Samuel Gaitán | López &amp; Asoc |" userId="48cd806c-8e96-41b4-8995-2b9bc4587e2b" providerId="ADAL" clId="{44234778-E68C-4B22-914E-D44A5AA4D070}" dt="2024-09-30T02:23:30.259" v="189" actId="20577"/>
        <pc:sldMkLst>
          <pc:docMk/>
          <pc:sldMk cId="3077310524" sldId="4542"/>
        </pc:sldMkLst>
        <pc:spChg chg="add mod">
          <ac:chgData name="Samuel Gaitán | López &amp; Asoc |" userId="48cd806c-8e96-41b4-8995-2b9bc4587e2b" providerId="ADAL" clId="{44234778-E68C-4B22-914E-D44A5AA4D070}" dt="2024-09-30T02:14:32.309" v="44" actId="1076"/>
          <ac:spMkLst>
            <pc:docMk/>
            <pc:sldMk cId="3077310524" sldId="4542"/>
            <ac:spMk id="2" creationId="{A81652A3-20A6-C13E-BDA0-E35E03999BCA}"/>
          </ac:spMkLst>
        </pc:spChg>
        <pc:spChg chg="add mod">
          <ac:chgData name="Samuel Gaitán | López &amp; Asoc |" userId="48cd806c-8e96-41b4-8995-2b9bc4587e2b" providerId="ADAL" clId="{44234778-E68C-4B22-914E-D44A5AA4D070}" dt="2024-09-30T02:14:32.309" v="44" actId="1076"/>
          <ac:spMkLst>
            <pc:docMk/>
            <pc:sldMk cId="3077310524" sldId="4542"/>
            <ac:spMk id="4" creationId="{0E002A98-74C0-0558-2D3D-E97C71DBFB94}"/>
          </ac:spMkLst>
        </pc:spChg>
        <pc:spChg chg="add mod">
          <ac:chgData name="Samuel Gaitán | López &amp; Asoc |" userId="48cd806c-8e96-41b4-8995-2b9bc4587e2b" providerId="ADAL" clId="{44234778-E68C-4B22-914E-D44A5AA4D070}" dt="2024-09-30T02:14:32.309" v="44" actId="1076"/>
          <ac:spMkLst>
            <pc:docMk/>
            <pc:sldMk cId="3077310524" sldId="4542"/>
            <ac:spMk id="5" creationId="{03BBA630-44BF-0EBE-C531-9FA7F5DC7A6B}"/>
          </ac:spMkLst>
        </pc:spChg>
        <pc:spChg chg="add mod">
          <ac:chgData name="Samuel Gaitán | López &amp; Asoc |" userId="48cd806c-8e96-41b4-8995-2b9bc4587e2b" providerId="ADAL" clId="{44234778-E68C-4B22-914E-D44A5AA4D070}" dt="2024-09-30T02:23:26.488" v="163"/>
          <ac:spMkLst>
            <pc:docMk/>
            <pc:sldMk cId="3077310524" sldId="4542"/>
            <ac:spMk id="6" creationId="{EAA73817-549E-1A58-8845-AE1048DE96AF}"/>
          </ac:spMkLst>
        </pc:spChg>
        <pc:spChg chg="add mod">
          <ac:chgData name="Samuel Gaitán | López &amp; Asoc |" userId="48cd806c-8e96-41b4-8995-2b9bc4587e2b" providerId="ADAL" clId="{44234778-E68C-4B22-914E-D44A5AA4D070}" dt="2024-09-30T02:23:30.259" v="189" actId="20577"/>
          <ac:spMkLst>
            <pc:docMk/>
            <pc:sldMk cId="3077310524" sldId="4542"/>
            <ac:spMk id="7" creationId="{03C3993F-7AEC-B565-790C-3956D0FA8F1B}"/>
          </ac:spMkLst>
        </pc:spChg>
        <pc:picChg chg="add mod">
          <ac:chgData name="Samuel Gaitán | López &amp; Asoc |" userId="48cd806c-8e96-41b4-8995-2b9bc4587e2b" providerId="ADAL" clId="{44234778-E68C-4B22-914E-D44A5AA4D070}" dt="2024-09-30T02:14:32.309" v="44" actId="1076"/>
          <ac:picMkLst>
            <pc:docMk/>
            <pc:sldMk cId="3077310524" sldId="4542"/>
            <ac:picMk id="3" creationId="{6EBD9183-7498-B644-34AD-C77664187422}"/>
          </ac:picMkLst>
        </pc:picChg>
      </pc:sldChg>
      <pc:sldChg chg="addSp delSp modSp new mod">
        <pc:chgData name="Samuel Gaitán | López &amp; Asoc |" userId="48cd806c-8e96-41b4-8995-2b9bc4587e2b" providerId="ADAL" clId="{44234778-E68C-4B22-914E-D44A5AA4D070}" dt="2024-09-30T02:21:00.878" v="135" actId="20577"/>
        <pc:sldMkLst>
          <pc:docMk/>
          <pc:sldMk cId="3071466423" sldId="4543"/>
        </pc:sldMkLst>
        <pc:spChg chg="add del mod">
          <ac:chgData name="Samuel Gaitán | López &amp; Asoc |" userId="48cd806c-8e96-41b4-8995-2b9bc4587e2b" providerId="ADAL" clId="{44234778-E68C-4B22-914E-D44A5AA4D070}" dt="2024-09-30T02:15:51.126" v="68" actId="478"/>
          <ac:spMkLst>
            <pc:docMk/>
            <pc:sldMk cId="3071466423" sldId="4543"/>
            <ac:spMk id="2" creationId="{3CA17396-78F6-B7B7-6B57-0E868D6EBC6F}"/>
          </ac:spMkLst>
        </pc:spChg>
        <pc:spChg chg="add mod">
          <ac:chgData name="Samuel Gaitán | López &amp; Asoc |" userId="48cd806c-8e96-41b4-8995-2b9bc4587e2b" providerId="ADAL" clId="{44234778-E68C-4B22-914E-D44A5AA4D070}" dt="2024-09-30T02:15:51.438" v="69"/>
          <ac:spMkLst>
            <pc:docMk/>
            <pc:sldMk cId="3071466423" sldId="4543"/>
            <ac:spMk id="3" creationId="{53E3268D-B706-3A69-6855-123972ECE4DD}"/>
          </ac:spMkLst>
        </pc:spChg>
        <pc:spChg chg="add mod">
          <ac:chgData name="Samuel Gaitán | López &amp; Asoc |" userId="48cd806c-8e96-41b4-8995-2b9bc4587e2b" providerId="ADAL" clId="{44234778-E68C-4B22-914E-D44A5AA4D070}" dt="2024-09-30T02:15:57.627" v="102" actId="20577"/>
          <ac:spMkLst>
            <pc:docMk/>
            <pc:sldMk cId="3071466423" sldId="4543"/>
            <ac:spMk id="4" creationId="{30B7FD33-EF65-19E4-3C3D-32F626AB91AB}"/>
          </ac:spMkLst>
        </pc:spChg>
        <pc:spChg chg="add mod">
          <ac:chgData name="Samuel Gaitán | López &amp; Asoc |" userId="48cd806c-8e96-41b4-8995-2b9bc4587e2b" providerId="ADAL" clId="{44234778-E68C-4B22-914E-D44A5AA4D070}" dt="2024-09-30T02:20:20.497" v="120" actId="1076"/>
          <ac:spMkLst>
            <pc:docMk/>
            <pc:sldMk cId="3071466423" sldId="4543"/>
            <ac:spMk id="6" creationId="{62DD24E9-1AA9-150C-CA99-BDA427AB614E}"/>
          </ac:spMkLst>
        </pc:spChg>
        <pc:spChg chg="add mod">
          <ac:chgData name="Samuel Gaitán | López &amp; Asoc |" userId="48cd806c-8e96-41b4-8995-2b9bc4587e2b" providerId="ADAL" clId="{44234778-E68C-4B22-914E-D44A5AA4D070}" dt="2024-09-30T02:20:23.175" v="121" actId="1076"/>
          <ac:spMkLst>
            <pc:docMk/>
            <pc:sldMk cId="3071466423" sldId="4543"/>
            <ac:spMk id="8" creationId="{CD3530E6-DE70-5A66-F380-F33C2B64B058}"/>
          </ac:spMkLst>
        </pc:spChg>
        <pc:spChg chg="add mod">
          <ac:chgData name="Samuel Gaitán | López &amp; Asoc |" userId="48cd806c-8e96-41b4-8995-2b9bc4587e2b" providerId="ADAL" clId="{44234778-E68C-4B22-914E-D44A5AA4D070}" dt="2024-09-30T02:21:00.878" v="135" actId="20577"/>
          <ac:spMkLst>
            <pc:docMk/>
            <pc:sldMk cId="3071466423" sldId="4543"/>
            <ac:spMk id="9" creationId="{AE81055C-DD24-79E5-2A5B-1DA0186279C9}"/>
          </ac:spMkLst>
        </pc:spChg>
      </pc:sldChg>
      <pc:sldChg chg="modSp add mod">
        <pc:chgData name="Samuel Gaitán | López &amp; Asoc |" userId="48cd806c-8e96-41b4-8995-2b9bc4587e2b" providerId="ADAL" clId="{44234778-E68C-4B22-914E-D44A5AA4D070}" dt="2024-09-30T02:27:08.090" v="280" actId="20577"/>
        <pc:sldMkLst>
          <pc:docMk/>
          <pc:sldMk cId="2985632001" sldId="4544"/>
        </pc:sldMkLst>
        <pc:spChg chg="mod">
          <ac:chgData name="Samuel Gaitán | López &amp; Asoc |" userId="48cd806c-8e96-41b4-8995-2b9bc4587e2b" providerId="ADAL" clId="{44234778-E68C-4B22-914E-D44A5AA4D070}" dt="2024-09-30T02:27:08.090" v="280" actId="20577"/>
          <ac:spMkLst>
            <pc:docMk/>
            <pc:sldMk cId="2985632001" sldId="4544"/>
            <ac:spMk id="10" creationId="{EAD08DDD-D58B-ECC2-6548-2BF4263C9D64}"/>
          </ac:spMkLst>
        </pc:spChg>
      </pc:sldChg>
      <pc:sldChg chg="addSp delSp modSp add mod">
        <pc:chgData name="Samuel Gaitán | López &amp; Asoc |" userId="48cd806c-8e96-41b4-8995-2b9bc4587e2b" providerId="ADAL" clId="{44234778-E68C-4B22-914E-D44A5AA4D070}" dt="2024-09-30T02:29:52.564" v="332" actId="20577"/>
        <pc:sldMkLst>
          <pc:docMk/>
          <pc:sldMk cId="2842863730" sldId="4545"/>
        </pc:sldMkLst>
        <pc:spChg chg="del">
          <ac:chgData name="Samuel Gaitán | López &amp; Asoc |" userId="48cd806c-8e96-41b4-8995-2b9bc4587e2b" providerId="ADAL" clId="{44234778-E68C-4B22-914E-D44A5AA4D070}" dt="2024-09-30T02:27:16.805" v="282" actId="478"/>
          <ac:spMkLst>
            <pc:docMk/>
            <pc:sldMk cId="2842863730" sldId="4545"/>
            <ac:spMk id="2" creationId="{A81652A3-20A6-C13E-BDA0-E35E03999BCA}"/>
          </ac:spMkLst>
        </pc:spChg>
        <pc:spChg chg="del">
          <ac:chgData name="Samuel Gaitán | López &amp; Asoc |" userId="48cd806c-8e96-41b4-8995-2b9bc4587e2b" providerId="ADAL" clId="{44234778-E68C-4B22-914E-D44A5AA4D070}" dt="2024-09-30T02:27:16.805" v="282" actId="478"/>
          <ac:spMkLst>
            <pc:docMk/>
            <pc:sldMk cId="2842863730" sldId="4545"/>
            <ac:spMk id="4" creationId="{0E002A98-74C0-0558-2D3D-E97C71DBFB94}"/>
          </ac:spMkLst>
        </pc:spChg>
        <pc:spChg chg="del">
          <ac:chgData name="Samuel Gaitán | López &amp; Asoc |" userId="48cd806c-8e96-41b4-8995-2b9bc4587e2b" providerId="ADAL" clId="{44234778-E68C-4B22-914E-D44A5AA4D070}" dt="2024-09-30T02:27:16.805" v="282" actId="478"/>
          <ac:spMkLst>
            <pc:docMk/>
            <pc:sldMk cId="2842863730" sldId="4545"/>
            <ac:spMk id="5" creationId="{03BBA630-44BF-0EBE-C531-9FA7F5DC7A6B}"/>
          </ac:spMkLst>
        </pc:spChg>
        <pc:spChg chg="del">
          <ac:chgData name="Samuel Gaitán | López &amp; Asoc |" userId="48cd806c-8e96-41b4-8995-2b9bc4587e2b" providerId="ADAL" clId="{44234778-E68C-4B22-914E-D44A5AA4D070}" dt="2024-09-30T02:27:20.650" v="285" actId="478"/>
          <ac:spMkLst>
            <pc:docMk/>
            <pc:sldMk cId="2842863730" sldId="4545"/>
            <ac:spMk id="6" creationId="{EAA73817-549E-1A58-8845-AE1048DE96AF}"/>
          </ac:spMkLst>
        </pc:spChg>
        <pc:spChg chg="del">
          <ac:chgData name="Samuel Gaitán | López &amp; Asoc |" userId="48cd806c-8e96-41b4-8995-2b9bc4587e2b" providerId="ADAL" clId="{44234778-E68C-4B22-914E-D44A5AA4D070}" dt="2024-09-30T02:27:19.562" v="284" actId="478"/>
          <ac:spMkLst>
            <pc:docMk/>
            <pc:sldMk cId="2842863730" sldId="4545"/>
            <ac:spMk id="7" creationId="{03C3993F-7AEC-B565-790C-3956D0FA8F1B}"/>
          </ac:spMkLst>
        </pc:spChg>
        <pc:spChg chg="add mod">
          <ac:chgData name="Samuel Gaitán | López &amp; Asoc |" userId="48cd806c-8e96-41b4-8995-2b9bc4587e2b" providerId="ADAL" clId="{44234778-E68C-4B22-914E-D44A5AA4D070}" dt="2024-09-30T02:29:45.851" v="305"/>
          <ac:spMkLst>
            <pc:docMk/>
            <pc:sldMk cId="2842863730" sldId="4545"/>
            <ac:spMk id="12" creationId="{CD692358-161D-A657-862F-E350372CA61C}"/>
          </ac:spMkLst>
        </pc:spChg>
        <pc:spChg chg="add mod">
          <ac:chgData name="Samuel Gaitán | López &amp; Asoc |" userId="48cd806c-8e96-41b4-8995-2b9bc4587e2b" providerId="ADAL" clId="{44234778-E68C-4B22-914E-D44A5AA4D070}" dt="2024-09-30T02:29:52.564" v="332" actId="20577"/>
          <ac:spMkLst>
            <pc:docMk/>
            <pc:sldMk cId="2842863730" sldId="4545"/>
            <ac:spMk id="13" creationId="{664D9E97-5F5D-384A-EF4C-8BD69E52D2A4}"/>
          </ac:spMkLst>
        </pc:spChg>
        <pc:picChg chg="del">
          <ac:chgData name="Samuel Gaitán | López &amp; Asoc |" userId="48cd806c-8e96-41b4-8995-2b9bc4587e2b" providerId="ADAL" clId="{44234778-E68C-4B22-914E-D44A5AA4D070}" dt="2024-09-30T02:27:17.839" v="283" actId="478"/>
          <ac:picMkLst>
            <pc:docMk/>
            <pc:sldMk cId="2842863730" sldId="4545"/>
            <ac:picMk id="3" creationId="{6EBD9183-7498-B644-34AD-C77664187422}"/>
          </ac:picMkLst>
        </pc:picChg>
        <pc:picChg chg="add mod">
          <ac:chgData name="Samuel Gaitán | López &amp; Asoc |" userId="48cd806c-8e96-41b4-8995-2b9bc4587e2b" providerId="ADAL" clId="{44234778-E68C-4B22-914E-D44A5AA4D070}" dt="2024-09-30T02:28:37.884" v="293" actId="1076"/>
          <ac:picMkLst>
            <pc:docMk/>
            <pc:sldMk cId="2842863730" sldId="4545"/>
            <ac:picMk id="9" creationId="{F8D9E8BB-896E-5871-57E0-99E7FC286A0D}"/>
          </ac:picMkLst>
        </pc:picChg>
        <pc:picChg chg="add mod">
          <ac:chgData name="Samuel Gaitán | López &amp; Asoc |" userId="48cd806c-8e96-41b4-8995-2b9bc4587e2b" providerId="ADAL" clId="{44234778-E68C-4B22-914E-D44A5AA4D070}" dt="2024-09-30T02:28:43.590" v="296" actId="1076"/>
          <ac:picMkLst>
            <pc:docMk/>
            <pc:sldMk cId="2842863730" sldId="4545"/>
            <ac:picMk id="11" creationId="{E4D58A95-76D1-F588-9601-B6E86BFB75A2}"/>
          </ac:picMkLst>
        </pc:picChg>
      </pc:sldChg>
      <pc:sldChg chg="addSp modSp new mod">
        <pc:chgData name="Samuel Gaitán | López &amp; Asoc |" userId="48cd806c-8e96-41b4-8995-2b9bc4587e2b" providerId="ADAL" clId="{44234778-E68C-4B22-914E-D44A5AA4D070}" dt="2024-09-30T02:30:03.967" v="360" actId="20577"/>
        <pc:sldMkLst>
          <pc:docMk/>
          <pc:sldMk cId="3294896600" sldId="4546"/>
        </pc:sldMkLst>
        <pc:spChg chg="add mod">
          <ac:chgData name="Samuel Gaitán | López &amp; Asoc |" userId="48cd806c-8e96-41b4-8995-2b9bc4587e2b" providerId="ADAL" clId="{44234778-E68C-4B22-914E-D44A5AA4D070}" dt="2024-09-30T02:29:59.200" v="333"/>
          <ac:spMkLst>
            <pc:docMk/>
            <pc:sldMk cId="3294896600" sldId="4546"/>
            <ac:spMk id="4" creationId="{C86429D5-3E85-316D-C8D8-81591D4B89EE}"/>
          </ac:spMkLst>
        </pc:spChg>
        <pc:spChg chg="add mod">
          <ac:chgData name="Samuel Gaitán | López &amp; Asoc |" userId="48cd806c-8e96-41b4-8995-2b9bc4587e2b" providerId="ADAL" clId="{44234778-E68C-4B22-914E-D44A5AA4D070}" dt="2024-09-30T02:30:03.967" v="360" actId="20577"/>
          <ac:spMkLst>
            <pc:docMk/>
            <pc:sldMk cId="3294896600" sldId="4546"/>
            <ac:spMk id="5" creationId="{75C7D4AA-131E-9AF0-26D6-8FABDC4E68C8}"/>
          </ac:spMkLst>
        </pc:spChg>
        <pc:picChg chg="add mod modCrop">
          <ac:chgData name="Samuel Gaitán | López &amp; Asoc |" userId="48cd806c-8e96-41b4-8995-2b9bc4587e2b" providerId="ADAL" clId="{44234778-E68C-4B22-914E-D44A5AA4D070}" dt="2024-09-30T02:29:40.377" v="304" actId="1076"/>
          <ac:picMkLst>
            <pc:docMk/>
            <pc:sldMk cId="3294896600" sldId="4546"/>
            <ac:picMk id="3" creationId="{373F2175-0D21-B7DC-C2A3-7A05694E349C}"/>
          </ac:picMkLst>
        </pc:picChg>
      </pc:sldChg>
      <pc:sldChg chg="addSp modSp new mod ord">
        <pc:chgData name="Samuel Gaitán | López &amp; Asoc |" userId="48cd806c-8e96-41b4-8995-2b9bc4587e2b" providerId="ADAL" clId="{44234778-E68C-4B22-914E-D44A5AA4D070}" dt="2024-09-30T02:32:03.685" v="397" actId="20577"/>
        <pc:sldMkLst>
          <pc:docMk/>
          <pc:sldMk cId="3641984994" sldId="4547"/>
        </pc:sldMkLst>
        <pc:spChg chg="add mod">
          <ac:chgData name="Samuel Gaitán | López &amp; Asoc |" userId="48cd806c-8e96-41b4-8995-2b9bc4587e2b" providerId="ADAL" clId="{44234778-E68C-4B22-914E-D44A5AA4D070}" dt="2024-09-30T02:31:55.108" v="370" actId="1076"/>
          <ac:spMkLst>
            <pc:docMk/>
            <pc:sldMk cId="3641984994" sldId="4547"/>
            <ac:spMk id="2" creationId="{E469A855-FD6A-95EC-D393-F1692BA70A59}"/>
          </ac:spMkLst>
        </pc:spChg>
        <pc:spChg chg="add mod">
          <ac:chgData name="Samuel Gaitán | López &amp; Asoc |" userId="48cd806c-8e96-41b4-8995-2b9bc4587e2b" providerId="ADAL" clId="{44234778-E68C-4B22-914E-D44A5AA4D070}" dt="2024-09-30T02:31:55.108" v="370" actId="1076"/>
          <ac:spMkLst>
            <pc:docMk/>
            <pc:sldMk cId="3641984994" sldId="4547"/>
            <ac:spMk id="3" creationId="{3106FB9B-CBF5-025C-6E6B-C61DE93EE656}"/>
          </ac:spMkLst>
        </pc:spChg>
        <pc:spChg chg="add mod">
          <ac:chgData name="Samuel Gaitán | López &amp; Asoc |" userId="48cd806c-8e96-41b4-8995-2b9bc4587e2b" providerId="ADAL" clId="{44234778-E68C-4B22-914E-D44A5AA4D070}" dt="2024-09-30T02:31:55.108" v="370" actId="1076"/>
          <ac:spMkLst>
            <pc:docMk/>
            <pc:sldMk cId="3641984994" sldId="4547"/>
            <ac:spMk id="6" creationId="{7865B178-F9F9-10F0-0BD3-5B46DD7BD9D9}"/>
          </ac:spMkLst>
        </pc:spChg>
        <pc:spChg chg="add mod">
          <ac:chgData name="Samuel Gaitán | López &amp; Asoc |" userId="48cd806c-8e96-41b4-8995-2b9bc4587e2b" providerId="ADAL" clId="{44234778-E68C-4B22-914E-D44A5AA4D070}" dt="2024-09-30T02:31:55.108" v="370" actId="1076"/>
          <ac:spMkLst>
            <pc:docMk/>
            <pc:sldMk cId="3641984994" sldId="4547"/>
            <ac:spMk id="7" creationId="{FD05C89D-74BF-CCDD-0091-5742329AC52F}"/>
          </ac:spMkLst>
        </pc:spChg>
        <pc:spChg chg="add mod">
          <ac:chgData name="Samuel Gaitán | López &amp; Asoc |" userId="48cd806c-8e96-41b4-8995-2b9bc4587e2b" providerId="ADAL" clId="{44234778-E68C-4B22-914E-D44A5AA4D070}" dt="2024-09-30T02:31:55.108" v="370" actId="1076"/>
          <ac:spMkLst>
            <pc:docMk/>
            <pc:sldMk cId="3641984994" sldId="4547"/>
            <ac:spMk id="8" creationId="{E1F7F0B5-35BA-0E7F-8968-F71D48D3A61E}"/>
          </ac:spMkLst>
        </pc:spChg>
        <pc:spChg chg="add mod">
          <ac:chgData name="Samuel Gaitán | López &amp; Asoc |" userId="48cd806c-8e96-41b4-8995-2b9bc4587e2b" providerId="ADAL" clId="{44234778-E68C-4B22-914E-D44A5AA4D070}" dt="2024-09-30T02:31:59.775" v="371"/>
          <ac:spMkLst>
            <pc:docMk/>
            <pc:sldMk cId="3641984994" sldId="4547"/>
            <ac:spMk id="9" creationId="{AAB9C58B-4FCE-D816-8954-8E9858EBBCE1}"/>
          </ac:spMkLst>
        </pc:spChg>
        <pc:spChg chg="add mod">
          <ac:chgData name="Samuel Gaitán | López &amp; Asoc |" userId="48cd806c-8e96-41b4-8995-2b9bc4587e2b" providerId="ADAL" clId="{44234778-E68C-4B22-914E-D44A5AA4D070}" dt="2024-09-30T02:32:03.685" v="397" actId="20577"/>
          <ac:spMkLst>
            <pc:docMk/>
            <pc:sldMk cId="3641984994" sldId="4547"/>
            <ac:spMk id="10" creationId="{159FA683-5FA6-A283-C0BE-E37F2E6151B0}"/>
          </ac:spMkLst>
        </pc:spChg>
        <pc:cxnChg chg="add mod">
          <ac:chgData name="Samuel Gaitán | López &amp; Asoc |" userId="48cd806c-8e96-41b4-8995-2b9bc4587e2b" providerId="ADAL" clId="{44234778-E68C-4B22-914E-D44A5AA4D070}" dt="2024-09-30T02:31:55.108" v="370" actId="1076"/>
          <ac:cxnSpMkLst>
            <pc:docMk/>
            <pc:sldMk cId="3641984994" sldId="4547"/>
            <ac:cxnSpMk id="4" creationId="{032EBCE4-DB96-226B-A5B8-00A624FDD1FC}"/>
          </ac:cxnSpMkLst>
        </pc:cxnChg>
        <pc:cxnChg chg="add mod">
          <ac:chgData name="Samuel Gaitán | López &amp; Asoc |" userId="48cd806c-8e96-41b4-8995-2b9bc4587e2b" providerId="ADAL" clId="{44234778-E68C-4B22-914E-D44A5AA4D070}" dt="2024-09-30T02:31:55.108" v="370" actId="1076"/>
          <ac:cxnSpMkLst>
            <pc:docMk/>
            <pc:sldMk cId="3641984994" sldId="4547"/>
            <ac:cxnSpMk id="5" creationId="{B6C3037B-C55A-F7EF-45CA-89FA8C798CB3}"/>
          </ac:cxnSpMkLst>
        </pc:cxnChg>
      </pc:sldChg>
      <pc:sldChg chg="modSp add mod">
        <pc:chgData name="Samuel Gaitán | López &amp; Asoc |" userId="48cd806c-8e96-41b4-8995-2b9bc4587e2b" providerId="ADAL" clId="{44234778-E68C-4B22-914E-D44A5AA4D070}" dt="2024-09-30T02:31:37.074" v="368" actId="108"/>
        <pc:sldMkLst>
          <pc:docMk/>
          <pc:sldMk cId="2809866697" sldId="4548"/>
        </pc:sldMkLst>
        <pc:spChg chg="mod">
          <ac:chgData name="Samuel Gaitán | López &amp; Asoc |" userId="48cd806c-8e96-41b4-8995-2b9bc4587e2b" providerId="ADAL" clId="{44234778-E68C-4B22-914E-D44A5AA4D070}" dt="2024-09-30T02:31:37.074" v="368" actId="108"/>
          <ac:spMkLst>
            <pc:docMk/>
            <pc:sldMk cId="2809866697" sldId="4548"/>
            <ac:spMk id="10" creationId="{EAD08DDD-D58B-ECC2-6548-2BF4263C9D64}"/>
          </ac:spMkLst>
        </pc:spChg>
      </pc:sldChg>
      <pc:sldChg chg="addSp modSp new mod">
        <pc:chgData name="Samuel Gaitán | López &amp; Asoc |" userId="48cd806c-8e96-41b4-8995-2b9bc4587e2b" providerId="ADAL" clId="{44234778-E68C-4B22-914E-D44A5AA4D070}" dt="2024-09-30T02:32:35.040" v="438" actId="1076"/>
        <pc:sldMkLst>
          <pc:docMk/>
          <pc:sldMk cId="3972356388" sldId="4549"/>
        </pc:sldMkLst>
        <pc:spChg chg="add mod">
          <ac:chgData name="Samuel Gaitán | López &amp; Asoc |" userId="48cd806c-8e96-41b4-8995-2b9bc4587e2b" providerId="ADAL" clId="{44234778-E68C-4B22-914E-D44A5AA4D070}" dt="2024-09-30T02:32:13.121" v="399"/>
          <ac:spMkLst>
            <pc:docMk/>
            <pc:sldMk cId="3972356388" sldId="4549"/>
            <ac:spMk id="2" creationId="{AE480C46-4781-CFCB-8B0C-7A59FCB74278}"/>
          </ac:spMkLst>
        </pc:spChg>
        <pc:spChg chg="add mod">
          <ac:chgData name="Samuel Gaitán | López &amp; Asoc |" userId="48cd806c-8e96-41b4-8995-2b9bc4587e2b" providerId="ADAL" clId="{44234778-E68C-4B22-914E-D44A5AA4D070}" dt="2024-09-30T02:32:19.025" v="435" actId="20577"/>
          <ac:spMkLst>
            <pc:docMk/>
            <pc:sldMk cId="3972356388" sldId="4549"/>
            <ac:spMk id="3" creationId="{E11D7300-6636-9984-33C4-FF8DCFE302F5}"/>
          </ac:spMkLst>
        </pc:spChg>
        <pc:spChg chg="add mod">
          <ac:chgData name="Samuel Gaitán | López &amp; Asoc |" userId="48cd806c-8e96-41b4-8995-2b9bc4587e2b" providerId="ADAL" clId="{44234778-E68C-4B22-914E-D44A5AA4D070}" dt="2024-09-30T02:32:30.426" v="436"/>
          <ac:spMkLst>
            <pc:docMk/>
            <pc:sldMk cId="3972356388" sldId="4549"/>
            <ac:spMk id="4" creationId="{8B327DF2-10A9-D0D6-CA2B-C7B12C87E626}"/>
          </ac:spMkLst>
        </pc:spChg>
        <pc:spChg chg="add mod">
          <ac:chgData name="Samuel Gaitán | López &amp; Asoc |" userId="48cd806c-8e96-41b4-8995-2b9bc4587e2b" providerId="ADAL" clId="{44234778-E68C-4B22-914E-D44A5AA4D070}" dt="2024-09-30T02:32:30.426" v="436"/>
          <ac:spMkLst>
            <pc:docMk/>
            <pc:sldMk cId="3972356388" sldId="4549"/>
            <ac:spMk id="5" creationId="{22FBD08C-BE99-65CD-BBD1-0A38E69A02C9}"/>
          </ac:spMkLst>
        </pc:spChg>
        <pc:spChg chg="add mod">
          <ac:chgData name="Samuel Gaitán | López &amp; Asoc |" userId="48cd806c-8e96-41b4-8995-2b9bc4587e2b" providerId="ADAL" clId="{44234778-E68C-4B22-914E-D44A5AA4D070}" dt="2024-09-30T02:32:30.426" v="436"/>
          <ac:spMkLst>
            <pc:docMk/>
            <pc:sldMk cId="3972356388" sldId="4549"/>
            <ac:spMk id="6" creationId="{35B4F0A1-607D-2782-DB12-A3F6A6AEE74E}"/>
          </ac:spMkLst>
        </pc:spChg>
        <pc:spChg chg="mod">
          <ac:chgData name="Samuel Gaitán | López &amp; Asoc |" userId="48cd806c-8e96-41b4-8995-2b9bc4587e2b" providerId="ADAL" clId="{44234778-E68C-4B22-914E-D44A5AA4D070}" dt="2024-09-30T02:32:30.426" v="436"/>
          <ac:spMkLst>
            <pc:docMk/>
            <pc:sldMk cId="3972356388" sldId="4549"/>
            <ac:spMk id="9" creationId="{B03C37AC-DCE5-21FE-BCF9-A8C705027EC7}"/>
          </ac:spMkLst>
        </pc:spChg>
        <pc:spChg chg="mod">
          <ac:chgData name="Samuel Gaitán | López &amp; Asoc |" userId="48cd806c-8e96-41b4-8995-2b9bc4587e2b" providerId="ADAL" clId="{44234778-E68C-4B22-914E-D44A5AA4D070}" dt="2024-09-30T02:32:30.426" v="436"/>
          <ac:spMkLst>
            <pc:docMk/>
            <pc:sldMk cId="3972356388" sldId="4549"/>
            <ac:spMk id="10" creationId="{0E782597-0072-0C78-66F3-B7C1F8D55134}"/>
          </ac:spMkLst>
        </pc:spChg>
        <pc:spChg chg="add mod">
          <ac:chgData name="Samuel Gaitán | López &amp; Asoc |" userId="48cd806c-8e96-41b4-8995-2b9bc4587e2b" providerId="ADAL" clId="{44234778-E68C-4B22-914E-D44A5AA4D070}" dt="2024-09-30T02:32:35.040" v="438" actId="1076"/>
          <ac:spMkLst>
            <pc:docMk/>
            <pc:sldMk cId="3972356388" sldId="4549"/>
            <ac:spMk id="12" creationId="{09ABDB8B-5383-0F85-1BBE-6554888FF433}"/>
          </ac:spMkLst>
        </pc:spChg>
        <pc:spChg chg="add mod">
          <ac:chgData name="Samuel Gaitán | López &amp; Asoc |" userId="48cd806c-8e96-41b4-8995-2b9bc4587e2b" providerId="ADAL" clId="{44234778-E68C-4B22-914E-D44A5AA4D070}" dt="2024-09-30T02:32:35.040" v="438" actId="1076"/>
          <ac:spMkLst>
            <pc:docMk/>
            <pc:sldMk cId="3972356388" sldId="4549"/>
            <ac:spMk id="13" creationId="{49B87E32-0079-B30E-7429-30EA2C2E765A}"/>
          </ac:spMkLst>
        </pc:spChg>
        <pc:spChg chg="add mod">
          <ac:chgData name="Samuel Gaitán | López &amp; Asoc |" userId="48cd806c-8e96-41b4-8995-2b9bc4587e2b" providerId="ADAL" clId="{44234778-E68C-4B22-914E-D44A5AA4D070}" dt="2024-09-30T02:32:35.040" v="438" actId="1076"/>
          <ac:spMkLst>
            <pc:docMk/>
            <pc:sldMk cId="3972356388" sldId="4549"/>
            <ac:spMk id="14" creationId="{7ACA7827-26F9-19FD-6E22-EABEE62CFE1C}"/>
          </ac:spMkLst>
        </pc:spChg>
        <pc:spChg chg="mod">
          <ac:chgData name="Samuel Gaitán | López &amp; Asoc |" userId="48cd806c-8e96-41b4-8995-2b9bc4587e2b" providerId="ADAL" clId="{44234778-E68C-4B22-914E-D44A5AA4D070}" dt="2024-09-30T02:32:33.398" v="437"/>
          <ac:spMkLst>
            <pc:docMk/>
            <pc:sldMk cId="3972356388" sldId="4549"/>
            <ac:spMk id="17" creationId="{AE42ECD5-1A02-323C-348F-914BF0CA0E2C}"/>
          </ac:spMkLst>
        </pc:spChg>
        <pc:spChg chg="mod">
          <ac:chgData name="Samuel Gaitán | López &amp; Asoc |" userId="48cd806c-8e96-41b4-8995-2b9bc4587e2b" providerId="ADAL" clId="{44234778-E68C-4B22-914E-D44A5AA4D070}" dt="2024-09-30T02:32:33.398" v="437"/>
          <ac:spMkLst>
            <pc:docMk/>
            <pc:sldMk cId="3972356388" sldId="4549"/>
            <ac:spMk id="18" creationId="{27C0ADB3-A33C-9293-7DD6-3C41433CDF11}"/>
          </ac:spMkLst>
        </pc:spChg>
        <pc:grpChg chg="add mod">
          <ac:chgData name="Samuel Gaitán | López &amp; Asoc |" userId="48cd806c-8e96-41b4-8995-2b9bc4587e2b" providerId="ADAL" clId="{44234778-E68C-4B22-914E-D44A5AA4D070}" dt="2024-09-30T02:32:30.426" v="436"/>
          <ac:grpSpMkLst>
            <pc:docMk/>
            <pc:sldMk cId="3972356388" sldId="4549"/>
            <ac:grpSpMk id="8" creationId="{BAC573E8-1A2B-42B2-C355-BEB0444FFA8E}"/>
          </ac:grpSpMkLst>
        </pc:grpChg>
        <pc:grpChg chg="add mod">
          <ac:chgData name="Samuel Gaitán | López &amp; Asoc |" userId="48cd806c-8e96-41b4-8995-2b9bc4587e2b" providerId="ADAL" clId="{44234778-E68C-4B22-914E-D44A5AA4D070}" dt="2024-09-30T02:32:35.040" v="438" actId="1076"/>
          <ac:grpSpMkLst>
            <pc:docMk/>
            <pc:sldMk cId="3972356388" sldId="4549"/>
            <ac:grpSpMk id="16" creationId="{0162671F-8717-D616-C583-5E1F43711B0A}"/>
          </ac:grpSpMkLst>
        </pc:grpChg>
        <pc:cxnChg chg="add mod">
          <ac:chgData name="Samuel Gaitán | López &amp; Asoc |" userId="48cd806c-8e96-41b4-8995-2b9bc4587e2b" providerId="ADAL" clId="{44234778-E68C-4B22-914E-D44A5AA4D070}" dt="2024-09-30T02:32:30.426" v="436"/>
          <ac:cxnSpMkLst>
            <pc:docMk/>
            <pc:sldMk cId="3972356388" sldId="4549"/>
            <ac:cxnSpMk id="7" creationId="{5324490B-50A3-94AB-C213-97728C67C9E6}"/>
          </ac:cxnSpMkLst>
        </pc:cxnChg>
        <pc:cxnChg chg="add mod">
          <ac:chgData name="Samuel Gaitán | López &amp; Asoc |" userId="48cd806c-8e96-41b4-8995-2b9bc4587e2b" providerId="ADAL" clId="{44234778-E68C-4B22-914E-D44A5AA4D070}" dt="2024-09-30T02:32:30.426" v="436"/>
          <ac:cxnSpMkLst>
            <pc:docMk/>
            <pc:sldMk cId="3972356388" sldId="4549"/>
            <ac:cxnSpMk id="11" creationId="{AD77A26A-3820-3D25-7E31-F8BDAED2811B}"/>
          </ac:cxnSpMkLst>
        </pc:cxnChg>
        <pc:cxnChg chg="add mod">
          <ac:chgData name="Samuel Gaitán | López &amp; Asoc |" userId="48cd806c-8e96-41b4-8995-2b9bc4587e2b" providerId="ADAL" clId="{44234778-E68C-4B22-914E-D44A5AA4D070}" dt="2024-09-30T02:32:35.040" v="438" actId="1076"/>
          <ac:cxnSpMkLst>
            <pc:docMk/>
            <pc:sldMk cId="3972356388" sldId="4549"/>
            <ac:cxnSpMk id="15" creationId="{38796FEC-3167-D789-219C-F9528FE320F5}"/>
          </ac:cxnSpMkLst>
        </pc:cxnChg>
        <pc:cxnChg chg="add mod">
          <ac:chgData name="Samuel Gaitán | López &amp; Asoc |" userId="48cd806c-8e96-41b4-8995-2b9bc4587e2b" providerId="ADAL" clId="{44234778-E68C-4B22-914E-D44A5AA4D070}" dt="2024-09-30T02:32:35.040" v="438" actId="1076"/>
          <ac:cxnSpMkLst>
            <pc:docMk/>
            <pc:sldMk cId="3972356388" sldId="4549"/>
            <ac:cxnSpMk id="19" creationId="{1434C6C0-CC45-6E04-8A9F-1420DE2E2911}"/>
          </ac:cxnSpMkLst>
        </pc:cxnChg>
      </pc:sldChg>
      <pc:sldChg chg="modSp add mod">
        <pc:chgData name="Samuel Gaitán | López &amp; Asoc |" userId="48cd806c-8e96-41b4-8995-2b9bc4587e2b" providerId="ADAL" clId="{44234778-E68C-4B22-914E-D44A5AA4D070}" dt="2024-09-30T02:33:07.274" v="443" actId="1076"/>
        <pc:sldMkLst>
          <pc:docMk/>
          <pc:sldMk cId="2700859373" sldId="4550"/>
        </pc:sldMkLst>
        <pc:spChg chg="mod">
          <ac:chgData name="Samuel Gaitán | López &amp; Asoc |" userId="48cd806c-8e96-41b4-8995-2b9bc4587e2b" providerId="ADAL" clId="{44234778-E68C-4B22-914E-D44A5AA4D070}" dt="2024-09-30T02:33:07.274" v="443" actId="1076"/>
          <ac:spMkLst>
            <pc:docMk/>
            <pc:sldMk cId="2700859373" sldId="4550"/>
            <ac:spMk id="10" creationId="{EAD08DDD-D58B-ECC2-6548-2BF4263C9D64}"/>
          </ac:spMkLst>
        </pc:spChg>
      </pc:sldChg>
      <pc:sldChg chg="addSp delSp modSp add mod">
        <pc:chgData name="Samuel Gaitán | López &amp; Asoc |" userId="48cd806c-8e96-41b4-8995-2b9bc4587e2b" providerId="ADAL" clId="{44234778-E68C-4B22-914E-D44A5AA4D070}" dt="2024-09-30T02:34:38.065" v="668" actId="20577"/>
        <pc:sldMkLst>
          <pc:docMk/>
          <pc:sldMk cId="1358912526" sldId="4551"/>
        </pc:sldMkLst>
        <pc:spChg chg="del">
          <ac:chgData name="Samuel Gaitán | López &amp; Asoc |" userId="48cd806c-8e96-41b4-8995-2b9bc4587e2b" providerId="ADAL" clId="{44234778-E68C-4B22-914E-D44A5AA4D070}" dt="2024-09-30T02:33:55.368" v="486" actId="478"/>
          <ac:spMkLst>
            <pc:docMk/>
            <pc:sldMk cId="1358912526" sldId="4551"/>
            <ac:spMk id="2" creationId="{AE480C46-4781-CFCB-8B0C-7A59FCB74278}"/>
          </ac:spMkLst>
        </pc:spChg>
        <pc:spChg chg="add del mod">
          <ac:chgData name="Samuel Gaitán | López &amp; Asoc |" userId="48cd806c-8e96-41b4-8995-2b9bc4587e2b" providerId="ADAL" clId="{44234778-E68C-4B22-914E-D44A5AA4D070}" dt="2024-09-30T02:33:54.259" v="485" actId="478"/>
          <ac:spMkLst>
            <pc:docMk/>
            <pc:sldMk cId="1358912526" sldId="4551"/>
            <ac:spMk id="3" creationId="{E11D7300-6636-9984-33C4-FF8DCFE302F5}"/>
          </ac:spMkLst>
        </pc:spChg>
        <pc:spChg chg="add mod">
          <ac:chgData name="Samuel Gaitán | López &amp; Asoc |" userId="48cd806c-8e96-41b4-8995-2b9bc4587e2b" providerId="ADAL" clId="{44234778-E68C-4B22-914E-D44A5AA4D070}" dt="2024-09-30T02:33:58.608" v="487" actId="1076"/>
          <ac:spMkLst>
            <pc:docMk/>
            <pc:sldMk cId="1358912526" sldId="4551"/>
            <ac:spMk id="6" creationId="{56E4E6DA-AE6E-20A9-D083-9DFC0EE5C3EF}"/>
          </ac:spMkLst>
        </pc:spChg>
        <pc:spChg chg="add mod">
          <ac:chgData name="Samuel Gaitán | López &amp; Asoc |" userId="48cd806c-8e96-41b4-8995-2b9bc4587e2b" providerId="ADAL" clId="{44234778-E68C-4B22-914E-D44A5AA4D070}" dt="2024-09-30T02:34:38.065" v="668" actId="20577"/>
          <ac:spMkLst>
            <pc:docMk/>
            <pc:sldMk cId="1358912526" sldId="4551"/>
            <ac:spMk id="7" creationId="{CF3B1BE7-1BFD-0A07-E726-07DF841D625A}"/>
          </ac:spMkLst>
        </pc:spChg>
        <pc:spChg chg="add mod">
          <ac:chgData name="Samuel Gaitán | López &amp; Asoc |" userId="48cd806c-8e96-41b4-8995-2b9bc4587e2b" providerId="ADAL" clId="{44234778-E68C-4B22-914E-D44A5AA4D070}" dt="2024-09-30T02:33:51.474" v="484" actId="1076"/>
          <ac:spMkLst>
            <pc:docMk/>
            <pc:sldMk cId="1358912526" sldId="4551"/>
            <ac:spMk id="8" creationId="{3A3B56F9-ACF8-6F8D-02AC-B386301D5DCD}"/>
          </ac:spMkLst>
        </pc:spChg>
        <pc:spChg chg="add mod">
          <ac:chgData name="Samuel Gaitán | López &amp; Asoc |" userId="48cd806c-8e96-41b4-8995-2b9bc4587e2b" providerId="ADAL" clId="{44234778-E68C-4B22-914E-D44A5AA4D070}" dt="2024-09-30T02:33:51.474" v="484" actId="1076"/>
          <ac:spMkLst>
            <pc:docMk/>
            <pc:sldMk cId="1358912526" sldId="4551"/>
            <ac:spMk id="9" creationId="{3FB0059C-3A9E-D9A1-FFD0-511BA083E4C0}"/>
          </ac:spMkLst>
        </pc:spChg>
        <pc:spChg chg="add mod">
          <ac:chgData name="Samuel Gaitán | López &amp; Asoc |" userId="48cd806c-8e96-41b4-8995-2b9bc4587e2b" providerId="ADAL" clId="{44234778-E68C-4B22-914E-D44A5AA4D070}" dt="2024-09-30T02:33:51.474" v="484" actId="1076"/>
          <ac:spMkLst>
            <pc:docMk/>
            <pc:sldMk cId="1358912526" sldId="4551"/>
            <ac:spMk id="10" creationId="{2EB739F6-4AC7-95A5-87D3-ABCA4175792E}"/>
          </ac:spMkLst>
        </pc:spChg>
        <pc:spChg chg="add mod">
          <ac:chgData name="Samuel Gaitán | López &amp; Asoc |" userId="48cd806c-8e96-41b4-8995-2b9bc4587e2b" providerId="ADAL" clId="{44234778-E68C-4B22-914E-D44A5AA4D070}" dt="2024-09-30T02:33:51.474" v="484" actId="1076"/>
          <ac:spMkLst>
            <pc:docMk/>
            <pc:sldMk cId="1358912526" sldId="4551"/>
            <ac:spMk id="11" creationId="{980A95CB-3540-94E9-8171-514BDB54D8CD}"/>
          </ac:spMkLst>
        </pc:spChg>
        <pc:spChg chg="del">
          <ac:chgData name="Samuel Gaitán | López &amp; Asoc |" userId="48cd806c-8e96-41b4-8995-2b9bc4587e2b" providerId="ADAL" clId="{44234778-E68C-4B22-914E-D44A5AA4D070}" dt="2024-09-30T02:33:27.164" v="482" actId="478"/>
          <ac:spMkLst>
            <pc:docMk/>
            <pc:sldMk cId="1358912526" sldId="4551"/>
            <ac:spMk id="12" creationId="{09ABDB8B-5383-0F85-1BBE-6554888FF433}"/>
          </ac:spMkLst>
        </pc:spChg>
        <pc:spChg chg="del">
          <ac:chgData name="Samuel Gaitán | López &amp; Asoc |" userId="48cd806c-8e96-41b4-8995-2b9bc4587e2b" providerId="ADAL" clId="{44234778-E68C-4B22-914E-D44A5AA4D070}" dt="2024-09-30T02:33:27.164" v="482" actId="478"/>
          <ac:spMkLst>
            <pc:docMk/>
            <pc:sldMk cId="1358912526" sldId="4551"/>
            <ac:spMk id="13" creationId="{49B87E32-0079-B30E-7429-30EA2C2E765A}"/>
          </ac:spMkLst>
        </pc:spChg>
        <pc:spChg chg="del">
          <ac:chgData name="Samuel Gaitán | López &amp; Asoc |" userId="48cd806c-8e96-41b4-8995-2b9bc4587e2b" providerId="ADAL" clId="{44234778-E68C-4B22-914E-D44A5AA4D070}" dt="2024-09-30T02:33:27.164" v="482" actId="478"/>
          <ac:spMkLst>
            <pc:docMk/>
            <pc:sldMk cId="1358912526" sldId="4551"/>
            <ac:spMk id="14" creationId="{7ACA7827-26F9-19FD-6E22-EABEE62CFE1C}"/>
          </ac:spMkLst>
        </pc:spChg>
        <pc:spChg chg="add mod">
          <ac:chgData name="Samuel Gaitán | López &amp; Asoc |" userId="48cd806c-8e96-41b4-8995-2b9bc4587e2b" providerId="ADAL" clId="{44234778-E68C-4B22-914E-D44A5AA4D070}" dt="2024-09-30T02:33:51.474" v="484" actId="1076"/>
          <ac:spMkLst>
            <pc:docMk/>
            <pc:sldMk cId="1358912526" sldId="4551"/>
            <ac:spMk id="20" creationId="{2D8818A5-1571-72DB-F22A-352DCC19B4FD}"/>
          </ac:spMkLst>
        </pc:spChg>
        <pc:spChg chg="add mod">
          <ac:chgData name="Samuel Gaitán | López &amp; Asoc |" userId="48cd806c-8e96-41b4-8995-2b9bc4587e2b" providerId="ADAL" clId="{44234778-E68C-4B22-914E-D44A5AA4D070}" dt="2024-09-30T02:33:51.474" v="484" actId="1076"/>
          <ac:spMkLst>
            <pc:docMk/>
            <pc:sldMk cId="1358912526" sldId="4551"/>
            <ac:spMk id="21" creationId="{D5A2D096-4465-BAAB-2DAB-E7DDB19F6059}"/>
          </ac:spMkLst>
        </pc:spChg>
        <pc:spChg chg="add mod">
          <ac:chgData name="Samuel Gaitán | López &amp; Asoc |" userId="48cd806c-8e96-41b4-8995-2b9bc4587e2b" providerId="ADAL" clId="{44234778-E68C-4B22-914E-D44A5AA4D070}" dt="2024-09-30T02:33:51.474" v="484" actId="1076"/>
          <ac:spMkLst>
            <pc:docMk/>
            <pc:sldMk cId="1358912526" sldId="4551"/>
            <ac:spMk id="22" creationId="{9AB90217-13DC-F994-16DF-761F508BC2F0}"/>
          </ac:spMkLst>
        </pc:spChg>
        <pc:grpChg chg="del">
          <ac:chgData name="Samuel Gaitán | López &amp; Asoc |" userId="48cd806c-8e96-41b4-8995-2b9bc4587e2b" providerId="ADAL" clId="{44234778-E68C-4B22-914E-D44A5AA4D070}" dt="2024-09-30T02:33:27.164" v="482" actId="478"/>
          <ac:grpSpMkLst>
            <pc:docMk/>
            <pc:sldMk cId="1358912526" sldId="4551"/>
            <ac:grpSpMk id="16" creationId="{0162671F-8717-D616-C583-5E1F43711B0A}"/>
          </ac:grpSpMkLst>
        </pc:grpChg>
        <pc:cxnChg chg="add mod">
          <ac:chgData name="Samuel Gaitán | López &amp; Asoc |" userId="48cd806c-8e96-41b4-8995-2b9bc4587e2b" providerId="ADAL" clId="{44234778-E68C-4B22-914E-D44A5AA4D070}" dt="2024-09-30T02:33:51.474" v="484" actId="1076"/>
          <ac:cxnSpMkLst>
            <pc:docMk/>
            <pc:sldMk cId="1358912526" sldId="4551"/>
            <ac:cxnSpMk id="4" creationId="{92E3DD0E-2F1A-326D-10B9-8D793C62A649}"/>
          </ac:cxnSpMkLst>
        </pc:cxnChg>
        <pc:cxnChg chg="add mod">
          <ac:chgData name="Samuel Gaitán | López &amp; Asoc |" userId="48cd806c-8e96-41b4-8995-2b9bc4587e2b" providerId="ADAL" clId="{44234778-E68C-4B22-914E-D44A5AA4D070}" dt="2024-09-30T02:33:51.474" v="484" actId="1076"/>
          <ac:cxnSpMkLst>
            <pc:docMk/>
            <pc:sldMk cId="1358912526" sldId="4551"/>
            <ac:cxnSpMk id="5" creationId="{1B69573C-2A95-B129-9538-A40EF09F5BDA}"/>
          </ac:cxnSpMkLst>
        </pc:cxnChg>
        <pc:cxnChg chg="del">
          <ac:chgData name="Samuel Gaitán | López &amp; Asoc |" userId="48cd806c-8e96-41b4-8995-2b9bc4587e2b" providerId="ADAL" clId="{44234778-E68C-4B22-914E-D44A5AA4D070}" dt="2024-09-30T02:33:27.164" v="482" actId="478"/>
          <ac:cxnSpMkLst>
            <pc:docMk/>
            <pc:sldMk cId="1358912526" sldId="4551"/>
            <ac:cxnSpMk id="15" creationId="{38796FEC-3167-D789-219C-F9528FE320F5}"/>
          </ac:cxnSpMkLst>
        </pc:cxnChg>
        <pc:cxnChg chg="del">
          <ac:chgData name="Samuel Gaitán | López &amp; Asoc |" userId="48cd806c-8e96-41b4-8995-2b9bc4587e2b" providerId="ADAL" clId="{44234778-E68C-4B22-914E-D44A5AA4D070}" dt="2024-09-30T02:33:27.164" v="482" actId="478"/>
          <ac:cxnSpMkLst>
            <pc:docMk/>
            <pc:sldMk cId="1358912526" sldId="4551"/>
            <ac:cxnSpMk id="19" creationId="{1434C6C0-CC45-6E04-8A9F-1420DE2E2911}"/>
          </ac:cxnSpMkLst>
        </pc:cxnChg>
      </pc:sldChg>
      <pc:sldChg chg="new del">
        <pc:chgData name="Samuel Gaitán | López &amp; Asoc |" userId="48cd806c-8e96-41b4-8995-2b9bc4587e2b" providerId="ADAL" clId="{44234778-E68C-4B22-914E-D44A5AA4D070}" dt="2024-09-30T02:33:10.166" v="445" actId="47"/>
        <pc:sldMkLst>
          <pc:docMk/>
          <pc:sldMk cId="3410462939" sldId="455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A5FE30-25DF-415B-8345-B7B63AABC0F0}" type="doc">
      <dgm:prSet loTypeId="urn:microsoft.com/office/officeart/2005/8/layout/pyramid1" loCatId="pyramid" qsTypeId="urn:microsoft.com/office/officeart/2005/8/quickstyle/simple1" qsCatId="simple" csTypeId="urn:microsoft.com/office/officeart/2005/8/colors/colorful3" csCatId="colorful" phldr="1"/>
      <dgm:spPr/>
    </dgm:pt>
    <dgm:pt modelId="{837F225C-6B36-428A-8E9C-ED03AEFEDE05}">
      <dgm:prSet phldrT="[Texto]" custT="1"/>
      <dgm:spPr>
        <a:solidFill>
          <a:srgbClr val="92D050"/>
        </a:solidFill>
        <a:ln w="25400" cap="flat" cmpd="sng" algn="ctr">
          <a:solidFill>
            <a:prstClr val="white">
              <a:hueOff val="0"/>
              <a:satOff val="0"/>
              <a:lumOff val="0"/>
              <a:alphaOff val="0"/>
            </a:prstClr>
          </a:solidFill>
          <a:prstDash val="solid"/>
        </a:ln>
        <a:effectLst/>
      </dgm:spPr>
      <dgm:t>
        <a:bodyPr spcFirstLastPara="0" vert="horz" wrap="square" lIns="25400" tIns="25400" rIns="25400" bIns="25400" numCol="1" spcCol="1270" anchor="ctr" anchorCtr="0"/>
        <a:lstStyle/>
        <a:p>
          <a:pPr marL="0" lvl="0" indent="0" algn="ctr" defTabSz="889000">
            <a:lnSpc>
              <a:spcPct val="90000"/>
            </a:lnSpc>
            <a:spcBef>
              <a:spcPct val="0"/>
            </a:spcBef>
            <a:spcAft>
              <a:spcPct val="35000"/>
            </a:spcAft>
            <a:buNone/>
          </a:pPr>
          <a:endParaRPr lang="en-US" sz="1600" b="1" kern="1200" dirty="0">
            <a:solidFill>
              <a:prstClr val="black">
                <a:hueOff val="0"/>
                <a:satOff val="0"/>
                <a:lumOff val="0"/>
                <a:alphaOff val="0"/>
              </a:prstClr>
            </a:solidFill>
            <a:latin typeface="Calibri"/>
            <a:ea typeface="+mn-ea"/>
            <a:cs typeface="+mn-cs"/>
          </a:endParaRPr>
        </a:p>
      </dgm:t>
    </dgm:pt>
    <dgm:pt modelId="{F547E63F-9F19-44B9-B944-2C9138F6D4B2}" type="parTrans" cxnId="{E2E69BC7-3C14-4339-89CB-31EF97E54D78}">
      <dgm:prSet/>
      <dgm:spPr/>
      <dgm:t>
        <a:bodyPr/>
        <a:lstStyle/>
        <a:p>
          <a:endParaRPr lang="en-US" sz="2000"/>
        </a:p>
      </dgm:t>
    </dgm:pt>
    <dgm:pt modelId="{B5ED9F93-106D-47CE-9E6B-FCEE782EF712}" type="sibTrans" cxnId="{E2E69BC7-3C14-4339-89CB-31EF97E54D78}">
      <dgm:prSet/>
      <dgm:spPr/>
      <dgm:t>
        <a:bodyPr/>
        <a:lstStyle/>
        <a:p>
          <a:endParaRPr lang="en-US" sz="2000"/>
        </a:p>
      </dgm:t>
    </dgm:pt>
    <dgm:pt modelId="{130B54CF-ED9F-48CD-B32A-5C0E49C74B6D}">
      <dgm:prSet phldrT="[Texto]" custT="1"/>
      <dgm:spPr>
        <a:solidFill>
          <a:schemeClr val="accent6">
            <a:lumMod val="60000"/>
            <a:lumOff val="40000"/>
          </a:schemeClr>
        </a:solidFill>
      </dgm:spPr>
      <dgm:t>
        <a:bodyPr/>
        <a:lstStyle/>
        <a:p>
          <a:endParaRPr lang="en-US" sz="2000" dirty="0"/>
        </a:p>
      </dgm:t>
    </dgm:pt>
    <dgm:pt modelId="{92BEA017-6DCB-4299-A48D-E64D1B58FEF3}" type="parTrans" cxnId="{17F10B46-BED9-4B9D-AF7D-15CFB4DE422A}">
      <dgm:prSet/>
      <dgm:spPr/>
      <dgm:t>
        <a:bodyPr/>
        <a:lstStyle/>
        <a:p>
          <a:endParaRPr lang="en-US" sz="2000"/>
        </a:p>
      </dgm:t>
    </dgm:pt>
    <dgm:pt modelId="{1A1E1AF4-442A-457B-905B-31BAFE6A4534}" type="sibTrans" cxnId="{17F10B46-BED9-4B9D-AF7D-15CFB4DE422A}">
      <dgm:prSet/>
      <dgm:spPr/>
      <dgm:t>
        <a:bodyPr/>
        <a:lstStyle/>
        <a:p>
          <a:endParaRPr lang="en-US" sz="2000"/>
        </a:p>
      </dgm:t>
    </dgm:pt>
    <dgm:pt modelId="{95A9E7B4-4C4A-4005-9753-C28AA757E08A}">
      <dgm:prSet phldrT="[Texto]" custT="1"/>
      <dgm:spPr>
        <a:solidFill>
          <a:srgbClr val="0070C0"/>
        </a:solidFill>
      </dgm:spPr>
      <dgm:t>
        <a:bodyPr/>
        <a:lstStyle/>
        <a:p>
          <a:endParaRPr lang="en-US" sz="2000" dirty="0"/>
        </a:p>
      </dgm:t>
    </dgm:pt>
    <dgm:pt modelId="{E307AEB4-024E-4C2E-813D-D3485AA20AF8}" type="parTrans" cxnId="{FA3B0072-66C0-463E-9834-0E20DDC30F28}">
      <dgm:prSet/>
      <dgm:spPr/>
      <dgm:t>
        <a:bodyPr/>
        <a:lstStyle/>
        <a:p>
          <a:endParaRPr lang="en-US" sz="2000"/>
        </a:p>
      </dgm:t>
    </dgm:pt>
    <dgm:pt modelId="{F54F4CAB-DEA2-48FE-9B83-F68355D23E46}" type="sibTrans" cxnId="{FA3B0072-66C0-463E-9834-0E20DDC30F28}">
      <dgm:prSet/>
      <dgm:spPr/>
      <dgm:t>
        <a:bodyPr/>
        <a:lstStyle/>
        <a:p>
          <a:endParaRPr lang="en-US" sz="2000"/>
        </a:p>
      </dgm:t>
    </dgm:pt>
    <dgm:pt modelId="{50589E7F-FDB0-4C26-9BFB-7B89C3D33864}">
      <dgm:prSet custT="1"/>
      <dgm:spPr>
        <a:solidFill>
          <a:srgbClr val="139D9A"/>
        </a:solidFill>
      </dgm:spPr>
      <dgm:t>
        <a:bodyPr/>
        <a:lstStyle/>
        <a:p>
          <a:endParaRPr lang="en-US" sz="2000" dirty="0"/>
        </a:p>
      </dgm:t>
    </dgm:pt>
    <dgm:pt modelId="{A23027CB-50E3-4494-B9D3-15675223B3BF}" type="parTrans" cxnId="{AAEC5A9F-267A-4291-965F-1499A41B72C6}">
      <dgm:prSet/>
      <dgm:spPr/>
      <dgm:t>
        <a:bodyPr/>
        <a:lstStyle/>
        <a:p>
          <a:endParaRPr lang="en-US" sz="2000"/>
        </a:p>
      </dgm:t>
    </dgm:pt>
    <dgm:pt modelId="{20F33556-DEA9-4CB9-BC3D-BC7A08FE5942}" type="sibTrans" cxnId="{AAEC5A9F-267A-4291-965F-1499A41B72C6}">
      <dgm:prSet/>
      <dgm:spPr/>
      <dgm:t>
        <a:bodyPr/>
        <a:lstStyle/>
        <a:p>
          <a:endParaRPr lang="en-US" sz="2000"/>
        </a:p>
      </dgm:t>
    </dgm:pt>
    <dgm:pt modelId="{C3183A1A-2474-4600-A7A9-9D19B15D66F7}" type="pres">
      <dgm:prSet presAssocID="{C7A5FE30-25DF-415B-8345-B7B63AABC0F0}" presName="Name0" presStyleCnt="0">
        <dgm:presLayoutVars>
          <dgm:dir/>
          <dgm:animLvl val="lvl"/>
          <dgm:resizeHandles val="exact"/>
        </dgm:presLayoutVars>
      </dgm:prSet>
      <dgm:spPr/>
    </dgm:pt>
    <dgm:pt modelId="{B8B9FC4E-CBFC-4CFA-9CF3-467A9B6BF53F}" type="pres">
      <dgm:prSet presAssocID="{837F225C-6B36-428A-8E9C-ED03AEFEDE05}" presName="Name8" presStyleCnt="0"/>
      <dgm:spPr/>
    </dgm:pt>
    <dgm:pt modelId="{452ED740-969B-48DA-A628-22CA67ABC77A}" type="pres">
      <dgm:prSet presAssocID="{837F225C-6B36-428A-8E9C-ED03AEFEDE05}" presName="level" presStyleLbl="node1" presStyleIdx="0" presStyleCnt="4">
        <dgm:presLayoutVars>
          <dgm:chMax val="1"/>
          <dgm:bulletEnabled val="1"/>
        </dgm:presLayoutVars>
      </dgm:prSet>
      <dgm:spPr>
        <a:xfrm>
          <a:off x="3143250" y="0"/>
          <a:ext cx="2095500" cy="1855646"/>
        </a:xfrm>
        <a:prstGeom prst="trapezoid">
          <a:avLst>
            <a:gd name="adj" fmla="val 56463"/>
          </a:avLst>
        </a:prstGeom>
      </dgm:spPr>
    </dgm:pt>
    <dgm:pt modelId="{A71C5A04-E780-41CD-AFDE-FE5C4929DA3B}" type="pres">
      <dgm:prSet presAssocID="{837F225C-6B36-428A-8E9C-ED03AEFEDE05}" presName="levelTx" presStyleLbl="revTx" presStyleIdx="0" presStyleCnt="0">
        <dgm:presLayoutVars>
          <dgm:chMax val="1"/>
          <dgm:bulletEnabled val="1"/>
        </dgm:presLayoutVars>
      </dgm:prSet>
      <dgm:spPr/>
    </dgm:pt>
    <dgm:pt modelId="{04CBBF8C-56E7-4445-94E4-D098CECC84A9}" type="pres">
      <dgm:prSet presAssocID="{130B54CF-ED9F-48CD-B32A-5C0E49C74B6D}" presName="Name8" presStyleCnt="0"/>
      <dgm:spPr/>
    </dgm:pt>
    <dgm:pt modelId="{3FFABEF6-6A3D-4929-A916-83A624C812FD}" type="pres">
      <dgm:prSet presAssocID="{130B54CF-ED9F-48CD-B32A-5C0E49C74B6D}" presName="level" presStyleLbl="node1" presStyleIdx="1" presStyleCnt="4">
        <dgm:presLayoutVars>
          <dgm:chMax val="1"/>
          <dgm:bulletEnabled val="1"/>
        </dgm:presLayoutVars>
      </dgm:prSet>
      <dgm:spPr/>
    </dgm:pt>
    <dgm:pt modelId="{E0841A27-5BC7-46C9-9F4C-FB3BCD381015}" type="pres">
      <dgm:prSet presAssocID="{130B54CF-ED9F-48CD-B32A-5C0E49C74B6D}" presName="levelTx" presStyleLbl="revTx" presStyleIdx="0" presStyleCnt="0">
        <dgm:presLayoutVars>
          <dgm:chMax val="1"/>
          <dgm:bulletEnabled val="1"/>
        </dgm:presLayoutVars>
      </dgm:prSet>
      <dgm:spPr/>
    </dgm:pt>
    <dgm:pt modelId="{B4B8BCB5-EE61-4208-8F9B-445C998370C7}" type="pres">
      <dgm:prSet presAssocID="{50589E7F-FDB0-4C26-9BFB-7B89C3D33864}" presName="Name8" presStyleCnt="0"/>
      <dgm:spPr/>
    </dgm:pt>
    <dgm:pt modelId="{50C6947E-68B8-413D-8134-82AF0220A91B}" type="pres">
      <dgm:prSet presAssocID="{50589E7F-FDB0-4C26-9BFB-7B89C3D33864}" presName="level" presStyleLbl="node1" presStyleIdx="2" presStyleCnt="4">
        <dgm:presLayoutVars>
          <dgm:chMax val="1"/>
          <dgm:bulletEnabled val="1"/>
        </dgm:presLayoutVars>
      </dgm:prSet>
      <dgm:spPr/>
    </dgm:pt>
    <dgm:pt modelId="{3C69C4C0-C2C6-4662-A41B-5881397E4CEC}" type="pres">
      <dgm:prSet presAssocID="{50589E7F-FDB0-4C26-9BFB-7B89C3D33864}" presName="levelTx" presStyleLbl="revTx" presStyleIdx="0" presStyleCnt="0">
        <dgm:presLayoutVars>
          <dgm:chMax val="1"/>
          <dgm:bulletEnabled val="1"/>
        </dgm:presLayoutVars>
      </dgm:prSet>
      <dgm:spPr/>
    </dgm:pt>
    <dgm:pt modelId="{37EC95BB-1BDF-4A5C-B239-7846E4DD823C}" type="pres">
      <dgm:prSet presAssocID="{95A9E7B4-4C4A-4005-9753-C28AA757E08A}" presName="Name8" presStyleCnt="0"/>
      <dgm:spPr/>
    </dgm:pt>
    <dgm:pt modelId="{1C05D87B-52CE-4598-9C73-7F1524AC27F2}" type="pres">
      <dgm:prSet presAssocID="{95A9E7B4-4C4A-4005-9753-C28AA757E08A}" presName="level" presStyleLbl="node1" presStyleIdx="3" presStyleCnt="4">
        <dgm:presLayoutVars>
          <dgm:chMax val="1"/>
          <dgm:bulletEnabled val="1"/>
        </dgm:presLayoutVars>
      </dgm:prSet>
      <dgm:spPr/>
    </dgm:pt>
    <dgm:pt modelId="{5F5E6941-5E92-4030-B2F0-814A384E5654}" type="pres">
      <dgm:prSet presAssocID="{95A9E7B4-4C4A-4005-9753-C28AA757E08A}" presName="levelTx" presStyleLbl="revTx" presStyleIdx="0" presStyleCnt="0">
        <dgm:presLayoutVars>
          <dgm:chMax val="1"/>
          <dgm:bulletEnabled val="1"/>
        </dgm:presLayoutVars>
      </dgm:prSet>
      <dgm:spPr/>
    </dgm:pt>
  </dgm:ptLst>
  <dgm:cxnLst>
    <dgm:cxn modelId="{77642C06-8032-43E7-BC4B-AC21CA7DFA98}" type="presOf" srcId="{50589E7F-FDB0-4C26-9BFB-7B89C3D33864}" destId="{50C6947E-68B8-413D-8134-82AF0220A91B}" srcOrd="0" destOrd="0" presId="urn:microsoft.com/office/officeart/2005/8/layout/pyramid1"/>
    <dgm:cxn modelId="{E4C4E536-2FE6-45DA-B9EB-1B31167D910B}" type="presOf" srcId="{837F225C-6B36-428A-8E9C-ED03AEFEDE05}" destId="{A71C5A04-E780-41CD-AFDE-FE5C4929DA3B}" srcOrd="1" destOrd="0" presId="urn:microsoft.com/office/officeart/2005/8/layout/pyramid1"/>
    <dgm:cxn modelId="{279A3F5B-70F4-410A-B170-9AD1ECF79ED7}" type="presOf" srcId="{130B54CF-ED9F-48CD-B32A-5C0E49C74B6D}" destId="{E0841A27-5BC7-46C9-9F4C-FB3BCD381015}" srcOrd="1" destOrd="0" presId="urn:microsoft.com/office/officeart/2005/8/layout/pyramid1"/>
    <dgm:cxn modelId="{17F10B46-BED9-4B9D-AF7D-15CFB4DE422A}" srcId="{C7A5FE30-25DF-415B-8345-B7B63AABC0F0}" destId="{130B54CF-ED9F-48CD-B32A-5C0E49C74B6D}" srcOrd="1" destOrd="0" parTransId="{92BEA017-6DCB-4299-A48D-E64D1B58FEF3}" sibTransId="{1A1E1AF4-442A-457B-905B-31BAFE6A4534}"/>
    <dgm:cxn modelId="{BD37CC46-CA7C-4FD5-9CED-9A28BA506978}" type="presOf" srcId="{95A9E7B4-4C4A-4005-9753-C28AA757E08A}" destId="{5F5E6941-5E92-4030-B2F0-814A384E5654}" srcOrd="1" destOrd="0" presId="urn:microsoft.com/office/officeart/2005/8/layout/pyramid1"/>
    <dgm:cxn modelId="{2AD25B51-F92B-4042-A6E0-04D85B350974}" type="presOf" srcId="{50589E7F-FDB0-4C26-9BFB-7B89C3D33864}" destId="{3C69C4C0-C2C6-4662-A41B-5881397E4CEC}" srcOrd="1" destOrd="0" presId="urn:microsoft.com/office/officeart/2005/8/layout/pyramid1"/>
    <dgm:cxn modelId="{FA3B0072-66C0-463E-9834-0E20DDC30F28}" srcId="{C7A5FE30-25DF-415B-8345-B7B63AABC0F0}" destId="{95A9E7B4-4C4A-4005-9753-C28AA757E08A}" srcOrd="3" destOrd="0" parTransId="{E307AEB4-024E-4C2E-813D-D3485AA20AF8}" sibTransId="{F54F4CAB-DEA2-48FE-9B83-F68355D23E46}"/>
    <dgm:cxn modelId="{1F51C088-70A3-4F01-B97F-F3D93E208D12}" type="presOf" srcId="{130B54CF-ED9F-48CD-B32A-5C0E49C74B6D}" destId="{3FFABEF6-6A3D-4929-A916-83A624C812FD}" srcOrd="0" destOrd="0" presId="urn:microsoft.com/office/officeart/2005/8/layout/pyramid1"/>
    <dgm:cxn modelId="{63362A94-3C83-4EBB-8092-A92D921EA879}" type="presOf" srcId="{C7A5FE30-25DF-415B-8345-B7B63AABC0F0}" destId="{C3183A1A-2474-4600-A7A9-9D19B15D66F7}" srcOrd="0" destOrd="0" presId="urn:microsoft.com/office/officeart/2005/8/layout/pyramid1"/>
    <dgm:cxn modelId="{AAEC5A9F-267A-4291-965F-1499A41B72C6}" srcId="{C7A5FE30-25DF-415B-8345-B7B63AABC0F0}" destId="{50589E7F-FDB0-4C26-9BFB-7B89C3D33864}" srcOrd="2" destOrd="0" parTransId="{A23027CB-50E3-4494-B9D3-15675223B3BF}" sibTransId="{20F33556-DEA9-4CB9-BC3D-BC7A08FE5942}"/>
    <dgm:cxn modelId="{4FE6F8BD-FFBB-42F8-9428-C66A4582F045}" type="presOf" srcId="{95A9E7B4-4C4A-4005-9753-C28AA757E08A}" destId="{1C05D87B-52CE-4598-9C73-7F1524AC27F2}" srcOrd="0" destOrd="0" presId="urn:microsoft.com/office/officeart/2005/8/layout/pyramid1"/>
    <dgm:cxn modelId="{123009BE-0CF6-40AF-8B94-692B164F3634}" type="presOf" srcId="{837F225C-6B36-428A-8E9C-ED03AEFEDE05}" destId="{452ED740-969B-48DA-A628-22CA67ABC77A}" srcOrd="0" destOrd="0" presId="urn:microsoft.com/office/officeart/2005/8/layout/pyramid1"/>
    <dgm:cxn modelId="{E2E69BC7-3C14-4339-89CB-31EF97E54D78}" srcId="{C7A5FE30-25DF-415B-8345-B7B63AABC0F0}" destId="{837F225C-6B36-428A-8E9C-ED03AEFEDE05}" srcOrd="0" destOrd="0" parTransId="{F547E63F-9F19-44B9-B944-2C9138F6D4B2}" sibTransId="{B5ED9F93-106D-47CE-9E6B-FCEE782EF712}"/>
    <dgm:cxn modelId="{296F96D7-AE01-4E60-A013-47572BC3B836}" type="presParOf" srcId="{C3183A1A-2474-4600-A7A9-9D19B15D66F7}" destId="{B8B9FC4E-CBFC-4CFA-9CF3-467A9B6BF53F}" srcOrd="0" destOrd="0" presId="urn:microsoft.com/office/officeart/2005/8/layout/pyramid1"/>
    <dgm:cxn modelId="{EDFD8053-B455-46C4-90DE-21F89DA77303}" type="presParOf" srcId="{B8B9FC4E-CBFC-4CFA-9CF3-467A9B6BF53F}" destId="{452ED740-969B-48DA-A628-22CA67ABC77A}" srcOrd="0" destOrd="0" presId="urn:microsoft.com/office/officeart/2005/8/layout/pyramid1"/>
    <dgm:cxn modelId="{448B66C2-FB61-4A07-9913-027E6F4E31F7}" type="presParOf" srcId="{B8B9FC4E-CBFC-4CFA-9CF3-467A9B6BF53F}" destId="{A71C5A04-E780-41CD-AFDE-FE5C4929DA3B}" srcOrd="1" destOrd="0" presId="urn:microsoft.com/office/officeart/2005/8/layout/pyramid1"/>
    <dgm:cxn modelId="{7FC93DE8-4F37-4400-BE5F-0AD83CCE5059}" type="presParOf" srcId="{C3183A1A-2474-4600-A7A9-9D19B15D66F7}" destId="{04CBBF8C-56E7-4445-94E4-D098CECC84A9}" srcOrd="1" destOrd="0" presId="urn:microsoft.com/office/officeart/2005/8/layout/pyramid1"/>
    <dgm:cxn modelId="{BE516800-921A-48F8-9992-E99CB731E973}" type="presParOf" srcId="{04CBBF8C-56E7-4445-94E4-D098CECC84A9}" destId="{3FFABEF6-6A3D-4929-A916-83A624C812FD}" srcOrd="0" destOrd="0" presId="urn:microsoft.com/office/officeart/2005/8/layout/pyramid1"/>
    <dgm:cxn modelId="{88B1DE22-DA19-4D77-9032-E1E09CAF5FF7}" type="presParOf" srcId="{04CBBF8C-56E7-4445-94E4-D098CECC84A9}" destId="{E0841A27-5BC7-46C9-9F4C-FB3BCD381015}" srcOrd="1" destOrd="0" presId="urn:microsoft.com/office/officeart/2005/8/layout/pyramid1"/>
    <dgm:cxn modelId="{E1E2F51B-8F40-4CD5-8DC6-F9494564F670}" type="presParOf" srcId="{C3183A1A-2474-4600-A7A9-9D19B15D66F7}" destId="{B4B8BCB5-EE61-4208-8F9B-445C998370C7}" srcOrd="2" destOrd="0" presId="urn:microsoft.com/office/officeart/2005/8/layout/pyramid1"/>
    <dgm:cxn modelId="{9B4B1407-DCBA-4BF3-95A6-05E498BC2E3D}" type="presParOf" srcId="{B4B8BCB5-EE61-4208-8F9B-445C998370C7}" destId="{50C6947E-68B8-413D-8134-82AF0220A91B}" srcOrd="0" destOrd="0" presId="urn:microsoft.com/office/officeart/2005/8/layout/pyramid1"/>
    <dgm:cxn modelId="{94FE40F9-6C0D-41D3-BCFF-3824E4B27910}" type="presParOf" srcId="{B4B8BCB5-EE61-4208-8F9B-445C998370C7}" destId="{3C69C4C0-C2C6-4662-A41B-5881397E4CEC}" srcOrd="1" destOrd="0" presId="urn:microsoft.com/office/officeart/2005/8/layout/pyramid1"/>
    <dgm:cxn modelId="{70A48E35-07D9-43B5-967C-BCF49C41F0ED}" type="presParOf" srcId="{C3183A1A-2474-4600-A7A9-9D19B15D66F7}" destId="{37EC95BB-1BDF-4A5C-B239-7846E4DD823C}" srcOrd="3" destOrd="0" presId="urn:microsoft.com/office/officeart/2005/8/layout/pyramid1"/>
    <dgm:cxn modelId="{541FBB7B-8D5B-4D1F-A3BE-BAB0BCBCC9FD}" type="presParOf" srcId="{37EC95BB-1BDF-4A5C-B239-7846E4DD823C}" destId="{1C05D87B-52CE-4598-9C73-7F1524AC27F2}" srcOrd="0" destOrd="0" presId="urn:microsoft.com/office/officeart/2005/8/layout/pyramid1"/>
    <dgm:cxn modelId="{6E48CC97-C559-49C9-8E84-D0CE8C74D2F0}" type="presParOf" srcId="{37EC95BB-1BDF-4A5C-B239-7846E4DD823C}" destId="{5F5E6941-5E92-4030-B2F0-814A384E565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ED740-969B-48DA-A628-22CA67ABC77A}">
      <dsp:nvSpPr>
        <dsp:cNvPr id="0" name=""/>
        <dsp:cNvSpPr/>
      </dsp:nvSpPr>
      <dsp:spPr>
        <a:xfrm>
          <a:off x="1619250" y="0"/>
          <a:ext cx="1079500" cy="945046"/>
        </a:xfrm>
        <a:prstGeom prst="trapezoid">
          <a:avLst>
            <a:gd name="adj" fmla="val 56463"/>
          </a:avLst>
        </a:prstGeom>
        <a:solidFill>
          <a:srgbClr val="92D050"/>
        </a:solidFill>
        <a:ln w="254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1600" b="1" kern="1200" dirty="0">
            <a:solidFill>
              <a:prstClr val="black">
                <a:hueOff val="0"/>
                <a:satOff val="0"/>
                <a:lumOff val="0"/>
                <a:alphaOff val="0"/>
              </a:prstClr>
            </a:solidFill>
            <a:latin typeface="Calibri"/>
            <a:ea typeface="+mn-ea"/>
            <a:cs typeface="+mn-cs"/>
          </a:endParaRPr>
        </a:p>
      </dsp:txBody>
      <dsp:txXfrm>
        <a:off x="1619250" y="0"/>
        <a:ext cx="1079500" cy="945046"/>
      </dsp:txXfrm>
    </dsp:sp>
    <dsp:sp modelId="{3FFABEF6-6A3D-4929-A916-83A624C812FD}">
      <dsp:nvSpPr>
        <dsp:cNvPr id="0" name=""/>
        <dsp:cNvSpPr/>
      </dsp:nvSpPr>
      <dsp:spPr>
        <a:xfrm>
          <a:off x="1079500" y="945046"/>
          <a:ext cx="2159000" cy="945046"/>
        </a:xfrm>
        <a:prstGeom prst="trapezoid">
          <a:avLst>
            <a:gd name="adj" fmla="val 57114"/>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1457324" y="945046"/>
        <a:ext cx="1403350" cy="945046"/>
      </dsp:txXfrm>
    </dsp:sp>
    <dsp:sp modelId="{50C6947E-68B8-413D-8134-82AF0220A91B}">
      <dsp:nvSpPr>
        <dsp:cNvPr id="0" name=""/>
        <dsp:cNvSpPr/>
      </dsp:nvSpPr>
      <dsp:spPr>
        <a:xfrm>
          <a:off x="539749" y="1890093"/>
          <a:ext cx="3238500" cy="945046"/>
        </a:xfrm>
        <a:prstGeom prst="trapezoid">
          <a:avLst>
            <a:gd name="adj" fmla="val 57114"/>
          </a:avLst>
        </a:prstGeom>
        <a:solidFill>
          <a:srgbClr val="139D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1106487" y="1890093"/>
        <a:ext cx="2105025" cy="945046"/>
      </dsp:txXfrm>
    </dsp:sp>
    <dsp:sp modelId="{1C05D87B-52CE-4598-9C73-7F1524AC27F2}">
      <dsp:nvSpPr>
        <dsp:cNvPr id="0" name=""/>
        <dsp:cNvSpPr/>
      </dsp:nvSpPr>
      <dsp:spPr>
        <a:xfrm>
          <a:off x="0" y="2835140"/>
          <a:ext cx="4318000" cy="945046"/>
        </a:xfrm>
        <a:prstGeom prst="trapezoid">
          <a:avLst>
            <a:gd name="adj" fmla="val 57114"/>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55649" y="2835140"/>
        <a:ext cx="2806700" cy="94504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45FD2-CCCA-4FB8-B3BB-C8BB73FC0175}" type="datetimeFigureOut">
              <a:rPr lang="es-CO" smtClean="0"/>
              <a:t>28/09/2024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C46AD4-3740-420A-867F-456E9C78DEFF}" type="slidenum">
              <a:rPr lang="es-CO" smtClean="0"/>
              <a:t>‹Nº›</a:t>
            </a:fld>
            <a:endParaRPr lang="es-CO"/>
          </a:p>
        </p:txBody>
      </p:sp>
    </p:spTree>
    <p:extLst>
      <p:ext uri="{BB962C8B-B14F-4D97-AF65-F5344CB8AC3E}">
        <p14:creationId xmlns:p14="http://schemas.microsoft.com/office/powerpoint/2010/main" val="2576667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6522B369-4BCC-C19D-31A8-0259F87755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0970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_1">
    <p:spTree>
      <p:nvGrpSpPr>
        <p:cNvPr id="1" name=""/>
        <p:cNvGrpSpPr/>
        <p:nvPr/>
      </p:nvGrpSpPr>
      <p:grpSpPr>
        <a:xfrm>
          <a:off x="0" y="0"/>
          <a:ext cx="0" cy="0"/>
          <a:chOff x="0" y="0"/>
          <a:chExt cx="0" cy="0"/>
        </a:xfrm>
      </p:grpSpPr>
      <p:pic>
        <p:nvPicPr>
          <p:cNvPr id="11" name="Imagen 10" descr="Patrón de fondo&#10;&#10;Descripción generada automáticamente">
            <a:extLst>
              <a:ext uri="{FF2B5EF4-FFF2-40B4-BE49-F238E27FC236}">
                <a16:creationId xmlns:a16="http://schemas.microsoft.com/office/drawing/2014/main" id="{847961C1-C716-6A33-BCBF-49A4997016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14"/>
            <a:ext cx="12192000" cy="5781839"/>
          </a:xfrm>
          <a:prstGeom prst="rect">
            <a:avLst/>
          </a:prstGeom>
        </p:spPr>
      </p:pic>
    </p:spTree>
    <p:extLst>
      <p:ext uri="{BB962C8B-B14F-4D97-AF65-F5344CB8AC3E}">
        <p14:creationId xmlns:p14="http://schemas.microsoft.com/office/powerpoint/2010/main" val="58171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_2">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C967FDCF-0770-9611-31BE-27F34EB5C58B}"/>
              </a:ext>
            </a:extLst>
          </p:cNvPr>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21" name="Imagen 20">
            <a:extLst>
              <a:ext uri="{FF2B5EF4-FFF2-40B4-BE49-F238E27FC236}">
                <a16:creationId xmlns:a16="http://schemas.microsoft.com/office/drawing/2014/main" id="{07397CBE-C362-4856-F62E-CD5BCF8E7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2011" y="6065414"/>
            <a:ext cx="5238578" cy="568895"/>
          </a:xfrm>
          <a:prstGeom prst="rect">
            <a:avLst/>
          </a:prstGeom>
        </p:spPr>
      </p:pic>
    </p:spTree>
    <p:extLst>
      <p:ext uri="{BB962C8B-B14F-4D97-AF65-F5344CB8AC3E}">
        <p14:creationId xmlns:p14="http://schemas.microsoft.com/office/powerpoint/2010/main" val="227911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_3">
    <p:spTree>
      <p:nvGrpSpPr>
        <p:cNvPr id="1" name=""/>
        <p:cNvGrpSpPr/>
        <p:nvPr/>
      </p:nvGrpSpPr>
      <p:grpSpPr>
        <a:xfrm>
          <a:off x="0" y="0"/>
          <a:ext cx="0" cy="0"/>
          <a:chOff x="0" y="0"/>
          <a:chExt cx="0" cy="0"/>
        </a:xfrm>
      </p:grpSpPr>
      <p:pic>
        <p:nvPicPr>
          <p:cNvPr id="3" name="Imagen 2" descr="Patrón de fondo&#10;&#10;Descripción generada automáticamente">
            <a:extLst>
              <a:ext uri="{FF2B5EF4-FFF2-40B4-BE49-F238E27FC236}">
                <a16:creationId xmlns:a16="http://schemas.microsoft.com/office/drawing/2014/main" id="{66422EFF-E187-D5E6-F4A8-B977F5296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DAE17BA9-C20A-0082-DE96-120428B71F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6711" y="6014614"/>
            <a:ext cx="5238578" cy="568895"/>
          </a:xfrm>
          <a:prstGeom prst="rect">
            <a:avLst/>
          </a:prstGeom>
        </p:spPr>
      </p:pic>
    </p:spTree>
    <p:extLst>
      <p:ext uri="{BB962C8B-B14F-4D97-AF65-F5344CB8AC3E}">
        <p14:creationId xmlns:p14="http://schemas.microsoft.com/office/powerpoint/2010/main" val="135375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_4">
    <p:spTree>
      <p:nvGrpSpPr>
        <p:cNvPr id="1" name=""/>
        <p:cNvGrpSpPr/>
        <p:nvPr/>
      </p:nvGrpSpPr>
      <p:grpSpPr>
        <a:xfrm>
          <a:off x="0" y="0"/>
          <a:ext cx="0" cy="0"/>
          <a:chOff x="0" y="0"/>
          <a:chExt cx="0" cy="0"/>
        </a:xfrm>
      </p:grpSpPr>
      <p:pic>
        <p:nvPicPr>
          <p:cNvPr id="4" name="Imagen 3" descr="Patrón de fondo&#10;&#10;Descripción generada automáticamente">
            <a:extLst>
              <a:ext uri="{FF2B5EF4-FFF2-40B4-BE49-F238E27FC236}">
                <a16:creationId xmlns:a16="http://schemas.microsoft.com/office/drawing/2014/main" id="{98754F61-8547-4D2B-3F96-8C3B10466A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n 2">
            <a:extLst>
              <a:ext uri="{FF2B5EF4-FFF2-40B4-BE49-F238E27FC236}">
                <a16:creationId xmlns:a16="http://schemas.microsoft.com/office/drawing/2014/main" id="{5A4FBD48-1415-9A06-22EA-9908F8B3E7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0402" y="6014614"/>
            <a:ext cx="5238578" cy="568895"/>
          </a:xfrm>
          <a:prstGeom prst="rect">
            <a:avLst/>
          </a:prstGeom>
        </p:spPr>
      </p:pic>
    </p:spTree>
    <p:extLst>
      <p:ext uri="{BB962C8B-B14F-4D97-AF65-F5344CB8AC3E}">
        <p14:creationId xmlns:p14="http://schemas.microsoft.com/office/powerpoint/2010/main" val="127340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Imagen 2" descr="Patrón de fondo&#10;&#10;Descripción generada automáticamente">
            <a:extLst>
              <a:ext uri="{FF2B5EF4-FFF2-40B4-BE49-F238E27FC236}">
                <a16:creationId xmlns:a16="http://schemas.microsoft.com/office/drawing/2014/main" id="{44A939A4-17BC-D6FF-7F51-EB47014985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6367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76785"/>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49" r:id="rId3"/>
    <p:sldLayoutId id="2147483651"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6506E669-8235-7D5B-92FB-E23C7FDBC123}"/>
              </a:ext>
            </a:extLst>
          </p:cNvPr>
          <p:cNvSpPr/>
          <p:nvPr/>
        </p:nvSpPr>
        <p:spPr>
          <a:xfrm>
            <a:off x="977901" y="1015802"/>
            <a:ext cx="6680200" cy="59690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0DDFFE3F-7606-BD62-1359-EB8F40834AD8}"/>
              </a:ext>
            </a:extLst>
          </p:cNvPr>
          <p:cNvSpPr txBox="1"/>
          <p:nvPr/>
        </p:nvSpPr>
        <p:spPr>
          <a:xfrm>
            <a:off x="977901" y="1069459"/>
            <a:ext cx="6680199" cy="492443"/>
          </a:xfrm>
          <a:prstGeom prst="rect">
            <a:avLst/>
          </a:prstGeom>
          <a:noFill/>
        </p:spPr>
        <p:txBody>
          <a:bodyPr wrap="square" rtlCol="0">
            <a:spAutoFit/>
          </a:bodyPr>
          <a:lstStyle/>
          <a:p>
            <a:pPr algn="ctr"/>
            <a:r>
              <a:rPr lang="es-MX" sz="2600" b="0" dirty="0">
                <a:solidFill>
                  <a:schemeClr val="bg1"/>
                </a:solidFill>
                <a:latin typeface="Gilroy-Bold" panose="00000800000000000000" pitchFamily="2" charset="0"/>
              </a:rPr>
              <a:t>Ley 2381 de 2024</a:t>
            </a:r>
            <a:endParaRPr lang="es-CO" sz="2600" b="0" dirty="0">
              <a:solidFill>
                <a:schemeClr val="bg1"/>
              </a:solidFill>
              <a:latin typeface="Gilroy-Bold" panose="00000800000000000000" pitchFamily="2" charset="0"/>
            </a:endParaRPr>
          </a:p>
        </p:txBody>
      </p:sp>
      <p:sp>
        <p:nvSpPr>
          <p:cNvPr id="4" name="CuadroTexto 3">
            <a:extLst>
              <a:ext uri="{FF2B5EF4-FFF2-40B4-BE49-F238E27FC236}">
                <a16:creationId xmlns:a16="http://schemas.microsoft.com/office/drawing/2014/main" id="{F485E282-AF18-CF78-8368-C57B14185D29}"/>
              </a:ext>
            </a:extLst>
          </p:cNvPr>
          <p:cNvSpPr txBox="1"/>
          <p:nvPr/>
        </p:nvSpPr>
        <p:spPr>
          <a:xfrm>
            <a:off x="487017" y="1641743"/>
            <a:ext cx="7372580" cy="1631216"/>
          </a:xfrm>
          <a:prstGeom prst="rect">
            <a:avLst/>
          </a:prstGeom>
          <a:noFill/>
        </p:spPr>
        <p:txBody>
          <a:bodyPr wrap="square" rtlCol="0">
            <a:spAutoFit/>
          </a:bodyPr>
          <a:lstStyle/>
          <a:p>
            <a:pPr algn="ctr"/>
            <a:r>
              <a:rPr lang="es-CO" sz="5000" dirty="0">
                <a:solidFill>
                  <a:srgbClr val="333332"/>
                </a:solidFill>
                <a:latin typeface="Gilroy-Bold" panose="00000800000000000000" pitchFamily="2" charset="0"/>
              </a:rPr>
              <a:t>VISIÓN PRÁCTICA DE LA REFORMA PENSIONAL</a:t>
            </a:r>
          </a:p>
        </p:txBody>
      </p:sp>
      <p:sp>
        <p:nvSpPr>
          <p:cNvPr id="6" name="CuadroTexto 5">
            <a:extLst>
              <a:ext uri="{FF2B5EF4-FFF2-40B4-BE49-F238E27FC236}">
                <a16:creationId xmlns:a16="http://schemas.microsoft.com/office/drawing/2014/main" id="{ED01C61C-3BB6-183D-10A8-82AA1AB5790D}"/>
              </a:ext>
            </a:extLst>
          </p:cNvPr>
          <p:cNvSpPr txBox="1"/>
          <p:nvPr/>
        </p:nvSpPr>
        <p:spPr>
          <a:xfrm>
            <a:off x="1782972" y="3400376"/>
            <a:ext cx="5224116" cy="369332"/>
          </a:xfrm>
          <a:prstGeom prst="rect">
            <a:avLst/>
          </a:prstGeom>
          <a:noFill/>
        </p:spPr>
        <p:txBody>
          <a:bodyPr wrap="square" rtlCol="0">
            <a:spAutoFit/>
          </a:bodyPr>
          <a:lstStyle/>
          <a:p>
            <a:r>
              <a:rPr lang="es-CO" b="1" dirty="0"/>
              <a:t>Sistema de Protección a la Vejez, Invalidez y Muerte</a:t>
            </a:r>
          </a:p>
        </p:txBody>
      </p:sp>
    </p:spTree>
    <p:extLst>
      <p:ext uri="{BB962C8B-B14F-4D97-AF65-F5344CB8AC3E}">
        <p14:creationId xmlns:p14="http://schemas.microsoft.com/office/powerpoint/2010/main" val="947681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59F536D-4AB2-D529-DD43-2E0A29D48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711" y="6014614"/>
            <a:ext cx="5238578" cy="568895"/>
          </a:xfrm>
          <a:prstGeom prst="rect">
            <a:avLst/>
          </a:prstGeom>
        </p:spPr>
      </p:pic>
      <p:sp>
        <p:nvSpPr>
          <p:cNvPr id="10" name="CuadroTexto 9">
            <a:extLst>
              <a:ext uri="{FF2B5EF4-FFF2-40B4-BE49-F238E27FC236}">
                <a16:creationId xmlns:a16="http://schemas.microsoft.com/office/drawing/2014/main" id="{EAD08DDD-D58B-ECC2-6548-2BF4263C9D64}"/>
              </a:ext>
            </a:extLst>
          </p:cNvPr>
          <p:cNvSpPr txBox="1"/>
          <p:nvPr/>
        </p:nvSpPr>
        <p:spPr>
          <a:xfrm>
            <a:off x="1521613" y="1950223"/>
            <a:ext cx="9427069" cy="1631216"/>
          </a:xfrm>
          <a:prstGeom prst="rect">
            <a:avLst/>
          </a:prstGeom>
          <a:noFill/>
        </p:spPr>
        <p:txBody>
          <a:bodyPr wrap="square" rtlCol="0">
            <a:spAutoFit/>
          </a:bodyPr>
          <a:lstStyle/>
          <a:p>
            <a:pPr algn="ctr"/>
            <a:r>
              <a:rPr lang="es-MX" sz="5000" dirty="0">
                <a:solidFill>
                  <a:srgbClr val="333332"/>
                </a:solidFill>
                <a:latin typeface="Gilroy-Bold" panose="00000800000000000000" pitchFamily="2" charset="0"/>
              </a:rPr>
              <a:t>PILAR CONTRIBUTIVO Y EL VALOR DE LA PENSIÓN</a:t>
            </a:r>
          </a:p>
        </p:txBody>
      </p:sp>
    </p:spTree>
    <p:extLst>
      <p:ext uri="{BB962C8B-B14F-4D97-AF65-F5344CB8AC3E}">
        <p14:creationId xmlns:p14="http://schemas.microsoft.com/office/powerpoint/2010/main" val="424486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5F2EE98-6DEF-1F6A-DFED-78913464154C}"/>
              </a:ext>
            </a:extLst>
          </p:cNvPr>
          <p:cNvSpPr/>
          <p:nvPr/>
        </p:nvSpPr>
        <p:spPr>
          <a:xfrm>
            <a:off x="3206750" y="710228"/>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A3FDE064-E3E2-3D88-30EB-B2D8D6E41793}"/>
              </a:ext>
            </a:extLst>
          </p:cNvPr>
          <p:cNvSpPr txBox="1"/>
          <p:nvPr/>
        </p:nvSpPr>
        <p:spPr>
          <a:xfrm>
            <a:off x="3395593" y="710228"/>
            <a:ext cx="5778498" cy="461665"/>
          </a:xfrm>
          <a:prstGeom prst="rect">
            <a:avLst/>
          </a:prstGeom>
          <a:noFill/>
        </p:spPr>
        <p:txBody>
          <a:bodyPr wrap="square" rtlCol="0">
            <a:spAutoFit/>
          </a:bodyPr>
          <a:lstStyle/>
          <a:p>
            <a:pPr algn="ctr"/>
            <a:r>
              <a:rPr lang="es-MX" sz="2400" dirty="0">
                <a:solidFill>
                  <a:schemeClr val="bg1"/>
                </a:solidFill>
                <a:latin typeface="Gilroy-Bold" panose="00000800000000000000" pitchFamily="2" charset="0"/>
              </a:rPr>
              <a:t>PILAR CONTRIBUTIVO</a:t>
            </a:r>
            <a:endParaRPr lang="es-CO" sz="2400" b="0" dirty="0">
              <a:solidFill>
                <a:schemeClr val="bg1"/>
              </a:solidFill>
              <a:latin typeface="Gilroy-Bold" panose="00000800000000000000" pitchFamily="2" charset="0"/>
            </a:endParaRPr>
          </a:p>
        </p:txBody>
      </p:sp>
      <p:pic>
        <p:nvPicPr>
          <p:cNvPr id="2" name="Imagen 1">
            <a:extLst>
              <a:ext uri="{FF2B5EF4-FFF2-40B4-BE49-F238E27FC236}">
                <a16:creationId xmlns:a16="http://schemas.microsoft.com/office/drawing/2014/main" id="{C524A5E3-F9EF-0BBF-4351-B3821DB1A1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77595" y="2100909"/>
            <a:ext cx="1905000" cy="1905000"/>
          </a:xfrm>
          <a:prstGeom prst="rect">
            <a:avLst/>
          </a:prstGeom>
        </p:spPr>
      </p:pic>
      <p:pic>
        <p:nvPicPr>
          <p:cNvPr id="3" name="Imagen 2">
            <a:extLst>
              <a:ext uri="{FF2B5EF4-FFF2-40B4-BE49-F238E27FC236}">
                <a16:creationId xmlns:a16="http://schemas.microsoft.com/office/drawing/2014/main" id="{0FF735E4-1858-3508-DEF2-AE4703020E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81416" y="2100908"/>
            <a:ext cx="1930577" cy="1930577"/>
          </a:xfrm>
          <a:prstGeom prst="rect">
            <a:avLst/>
          </a:prstGeom>
        </p:spPr>
      </p:pic>
      <p:sp>
        <p:nvSpPr>
          <p:cNvPr id="4" name="CuadroTexto 3">
            <a:extLst>
              <a:ext uri="{FF2B5EF4-FFF2-40B4-BE49-F238E27FC236}">
                <a16:creationId xmlns:a16="http://schemas.microsoft.com/office/drawing/2014/main" id="{0240C436-D10D-329D-EA90-7A7856DC20A9}"/>
              </a:ext>
            </a:extLst>
          </p:cNvPr>
          <p:cNvSpPr txBox="1"/>
          <p:nvPr/>
        </p:nvSpPr>
        <p:spPr>
          <a:xfrm>
            <a:off x="1879120" y="4152663"/>
            <a:ext cx="2901950" cy="1282337"/>
          </a:xfrm>
          <a:prstGeom prst="round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733" dirty="0" err="1"/>
              <a:t>Afiliados</a:t>
            </a:r>
            <a:r>
              <a:rPr lang="en-US" sz="1733" dirty="0"/>
              <a:t> con hasta 2,3 SMMLV de base de </a:t>
            </a:r>
            <a:r>
              <a:rPr lang="en-US" sz="1733" dirty="0" err="1"/>
              <a:t>cotización</a:t>
            </a:r>
            <a:r>
              <a:rPr lang="en-US" sz="1733" dirty="0"/>
              <a:t> solo </a:t>
            </a:r>
            <a:r>
              <a:rPr lang="en-US" sz="1733" dirty="0" err="1"/>
              <a:t>estarán</a:t>
            </a:r>
            <a:r>
              <a:rPr lang="en-US" sz="1733" dirty="0"/>
              <a:t> </a:t>
            </a:r>
            <a:r>
              <a:rPr lang="en-US" sz="1733" dirty="0" err="1"/>
              <a:t>afiliados</a:t>
            </a:r>
            <a:r>
              <a:rPr lang="en-US" sz="1733" dirty="0"/>
              <a:t> a </a:t>
            </a:r>
            <a:r>
              <a:rPr lang="en-US" sz="1733" dirty="0" err="1"/>
              <a:t>Colpensiones</a:t>
            </a:r>
            <a:endParaRPr lang="en-US" sz="1733" dirty="0"/>
          </a:p>
        </p:txBody>
      </p:sp>
      <p:sp>
        <p:nvSpPr>
          <p:cNvPr id="5" name="CuadroTexto 4">
            <a:extLst>
              <a:ext uri="{FF2B5EF4-FFF2-40B4-BE49-F238E27FC236}">
                <a16:creationId xmlns:a16="http://schemas.microsoft.com/office/drawing/2014/main" id="{6C8E7B79-7468-E3CF-73F8-70F609835715}"/>
              </a:ext>
            </a:extLst>
          </p:cNvPr>
          <p:cNvSpPr txBox="1"/>
          <p:nvPr/>
        </p:nvSpPr>
        <p:spPr>
          <a:xfrm>
            <a:off x="6247849" y="4031485"/>
            <a:ext cx="5944151" cy="2247424"/>
          </a:xfrm>
          <a:prstGeom prst="round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400" dirty="0" err="1"/>
              <a:t>Afiliados</a:t>
            </a:r>
            <a:r>
              <a:rPr lang="en-US" sz="1400" dirty="0"/>
              <a:t> con base de </a:t>
            </a:r>
            <a:r>
              <a:rPr lang="en-US" sz="1400" dirty="0" err="1"/>
              <a:t>cotización</a:t>
            </a:r>
            <a:r>
              <a:rPr lang="en-US" sz="1400" dirty="0"/>
              <a:t> superior a 2.3 SMMLV </a:t>
            </a:r>
            <a:r>
              <a:rPr lang="en-US" sz="1400" dirty="0" err="1"/>
              <a:t>deberán</a:t>
            </a:r>
            <a:r>
              <a:rPr lang="en-US" sz="1400" dirty="0"/>
              <a:t> </a:t>
            </a:r>
            <a:r>
              <a:rPr lang="en-US" sz="1400" dirty="0" err="1"/>
              <a:t>distribuir</a:t>
            </a:r>
            <a:r>
              <a:rPr lang="en-US" sz="1400" dirty="0"/>
              <a:t> </a:t>
            </a:r>
            <a:r>
              <a:rPr lang="en-US" sz="1400" dirty="0" err="1"/>
              <a:t>su</a:t>
            </a:r>
            <a:r>
              <a:rPr lang="en-US" sz="1400" dirty="0"/>
              <a:t> </a:t>
            </a:r>
            <a:r>
              <a:rPr lang="en-US" sz="1400" dirty="0" err="1"/>
              <a:t>cotización</a:t>
            </a:r>
            <a:r>
              <a:rPr lang="en-US" sz="1400" dirty="0"/>
              <a:t>:</a:t>
            </a:r>
          </a:p>
          <a:p>
            <a:pPr algn="ctr"/>
            <a:endParaRPr lang="en-US" sz="1400" dirty="0"/>
          </a:p>
          <a:p>
            <a:pPr algn="ctr"/>
            <a:r>
              <a:rPr lang="en-US" sz="1400" dirty="0"/>
              <a:t>Hasta 2,3 SMMLV = PM</a:t>
            </a:r>
          </a:p>
          <a:p>
            <a:pPr algn="ctr"/>
            <a:r>
              <a:rPr lang="en-US" sz="1400" dirty="0"/>
              <a:t>Superior  2,3 SMMLV = AI</a:t>
            </a:r>
          </a:p>
          <a:p>
            <a:pPr algn="ctr"/>
            <a:endParaRPr lang="en-US" sz="1400" dirty="0"/>
          </a:p>
          <a:p>
            <a:pPr algn="ctr"/>
            <a:r>
              <a:rPr lang="en-US" sz="1400" dirty="0" err="1"/>
              <a:t>Afiliado</a:t>
            </a:r>
            <a:r>
              <a:rPr lang="en-US" sz="1400" dirty="0"/>
              <a:t> que se </a:t>
            </a:r>
            <a:r>
              <a:rPr lang="en-US" sz="1400" dirty="0" err="1"/>
              <a:t>encontraban</a:t>
            </a:r>
            <a:r>
              <a:rPr lang="en-US" sz="1400" dirty="0"/>
              <a:t> </a:t>
            </a:r>
            <a:r>
              <a:rPr lang="en-US" sz="1400" dirty="0" err="1"/>
              <a:t>en</a:t>
            </a:r>
            <a:r>
              <a:rPr lang="en-US" sz="1400" dirty="0"/>
              <a:t> RAIS continua </a:t>
            </a:r>
            <a:r>
              <a:rPr lang="en-US" sz="1400" dirty="0" err="1"/>
              <a:t>en</a:t>
            </a:r>
            <a:r>
              <a:rPr lang="en-US" sz="1400" dirty="0"/>
              <a:t> </a:t>
            </a:r>
            <a:r>
              <a:rPr lang="en-US" sz="1400" dirty="0" err="1"/>
              <a:t>su</a:t>
            </a:r>
            <a:r>
              <a:rPr lang="en-US" sz="1400" dirty="0"/>
              <a:t> AFP. </a:t>
            </a:r>
            <a:r>
              <a:rPr lang="en-US" sz="1400" dirty="0" err="1"/>
              <a:t>Afiliado</a:t>
            </a:r>
            <a:r>
              <a:rPr lang="en-US" sz="1400" dirty="0"/>
              <a:t> </a:t>
            </a:r>
            <a:r>
              <a:rPr lang="en-US" sz="1400" dirty="0" err="1"/>
              <a:t>en</a:t>
            </a:r>
            <a:r>
              <a:rPr lang="en-US" sz="1400" dirty="0"/>
              <a:t> CP </a:t>
            </a:r>
            <a:r>
              <a:rPr lang="en-US" sz="1400" dirty="0" err="1"/>
              <a:t>escoge</a:t>
            </a:r>
            <a:r>
              <a:rPr lang="en-US" sz="1400" dirty="0"/>
              <a:t> AFP </a:t>
            </a:r>
            <a:r>
              <a:rPr lang="en-US" sz="1400" dirty="0" err="1"/>
              <a:t>en</a:t>
            </a:r>
            <a:r>
              <a:rPr lang="en-US" sz="1400" dirty="0"/>
              <a:t> AI </a:t>
            </a:r>
            <a:r>
              <a:rPr lang="en-US" sz="1400" dirty="0" err="1"/>
              <a:t>dentro</a:t>
            </a:r>
            <a:r>
              <a:rPr lang="en-US" sz="1400" dirty="0"/>
              <a:t> de </a:t>
            </a:r>
            <a:r>
              <a:rPr lang="en-US" sz="1400" dirty="0" err="1"/>
              <a:t>los</a:t>
            </a:r>
            <a:r>
              <a:rPr lang="en-US" sz="1400" dirty="0"/>
              <a:t> 6 meses </a:t>
            </a:r>
            <a:r>
              <a:rPr lang="en-US" sz="1400" dirty="0" err="1"/>
              <a:t>siguientes</a:t>
            </a:r>
            <a:r>
              <a:rPr lang="en-US" sz="1400" dirty="0"/>
              <a:t> o de lo </a:t>
            </a:r>
            <a:r>
              <a:rPr lang="en-US" sz="1400" dirty="0" err="1"/>
              <a:t>contrario</a:t>
            </a:r>
            <a:r>
              <a:rPr lang="en-US" sz="1400" dirty="0"/>
              <a:t> se </a:t>
            </a:r>
            <a:r>
              <a:rPr lang="en-US" sz="1400" dirty="0" err="1"/>
              <a:t>escoge</a:t>
            </a:r>
            <a:r>
              <a:rPr lang="en-US" sz="1400" dirty="0"/>
              <a:t> </a:t>
            </a:r>
            <a:r>
              <a:rPr lang="en-US" sz="1400" dirty="0" err="1"/>
              <a:t>aleatoriamente</a:t>
            </a:r>
            <a:endParaRPr lang="en-US" sz="1733" b="1" dirty="0"/>
          </a:p>
        </p:txBody>
      </p:sp>
      <p:sp>
        <p:nvSpPr>
          <p:cNvPr id="6" name="Rectángulo: esquinas redondeadas 5">
            <a:extLst>
              <a:ext uri="{FF2B5EF4-FFF2-40B4-BE49-F238E27FC236}">
                <a16:creationId xmlns:a16="http://schemas.microsoft.com/office/drawing/2014/main" id="{0828FC1A-0781-66C3-EC03-8DC16984D223}"/>
              </a:ext>
            </a:extLst>
          </p:cNvPr>
          <p:cNvSpPr/>
          <p:nvPr/>
        </p:nvSpPr>
        <p:spPr>
          <a:xfrm>
            <a:off x="1793360" y="1459299"/>
            <a:ext cx="3271546" cy="419827"/>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bg1"/>
                </a:solidFill>
              </a:rPr>
              <a:t>Componente Prima media</a:t>
            </a:r>
          </a:p>
        </p:txBody>
      </p:sp>
      <p:sp>
        <p:nvSpPr>
          <p:cNvPr id="11" name="Rectángulo: esquinas redondeadas 10">
            <a:extLst>
              <a:ext uri="{FF2B5EF4-FFF2-40B4-BE49-F238E27FC236}">
                <a16:creationId xmlns:a16="http://schemas.microsoft.com/office/drawing/2014/main" id="{3D05DE21-80D6-4E63-3BCB-52AA4B28D6AB}"/>
              </a:ext>
            </a:extLst>
          </p:cNvPr>
          <p:cNvSpPr/>
          <p:nvPr/>
        </p:nvSpPr>
        <p:spPr>
          <a:xfrm>
            <a:off x="7410932" y="1459298"/>
            <a:ext cx="3271546" cy="419827"/>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bg1"/>
                </a:solidFill>
              </a:rPr>
              <a:t>Componente Ahorro Individual</a:t>
            </a:r>
          </a:p>
        </p:txBody>
      </p:sp>
      <p:sp>
        <p:nvSpPr>
          <p:cNvPr id="12" name="Rectángulo: esquinas redondeadas 11">
            <a:extLst>
              <a:ext uri="{FF2B5EF4-FFF2-40B4-BE49-F238E27FC236}">
                <a16:creationId xmlns:a16="http://schemas.microsoft.com/office/drawing/2014/main" id="{FE019F0D-89F7-5B66-D1F4-2CAEB0B46210}"/>
              </a:ext>
            </a:extLst>
          </p:cNvPr>
          <p:cNvSpPr/>
          <p:nvPr/>
        </p:nvSpPr>
        <p:spPr>
          <a:xfrm>
            <a:off x="5333949" y="2730371"/>
            <a:ext cx="1696112" cy="907802"/>
          </a:xfrm>
          <a:prstGeom prst="roundRect">
            <a:avLst/>
          </a:prstGeom>
          <a:solidFill>
            <a:srgbClr val="139D9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bg1"/>
                </a:solidFill>
              </a:rPr>
              <a:t>Complementario obligatorio</a:t>
            </a:r>
          </a:p>
        </p:txBody>
      </p:sp>
      <p:cxnSp>
        <p:nvCxnSpPr>
          <p:cNvPr id="13" name="Conector recto de flecha 12">
            <a:extLst>
              <a:ext uri="{FF2B5EF4-FFF2-40B4-BE49-F238E27FC236}">
                <a16:creationId xmlns:a16="http://schemas.microsoft.com/office/drawing/2014/main" id="{3201D577-26F5-23FC-7AA7-F809D2B55044}"/>
              </a:ext>
            </a:extLst>
          </p:cNvPr>
          <p:cNvCxnSpPr/>
          <p:nvPr/>
        </p:nvCxnSpPr>
        <p:spPr>
          <a:xfrm>
            <a:off x="5538751" y="3809997"/>
            <a:ext cx="1357746" cy="0"/>
          </a:xfrm>
          <a:prstGeom prst="straightConnector1">
            <a:avLst/>
          </a:prstGeom>
          <a:ln w="4762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14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5F2EE98-6DEF-1F6A-DFED-78913464154C}"/>
              </a:ext>
            </a:extLst>
          </p:cNvPr>
          <p:cNvSpPr/>
          <p:nvPr/>
        </p:nvSpPr>
        <p:spPr>
          <a:xfrm>
            <a:off x="3206750" y="710228"/>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A3FDE064-E3E2-3D88-30EB-B2D8D6E41793}"/>
              </a:ext>
            </a:extLst>
          </p:cNvPr>
          <p:cNvSpPr txBox="1"/>
          <p:nvPr/>
        </p:nvSpPr>
        <p:spPr>
          <a:xfrm>
            <a:off x="3395593" y="710228"/>
            <a:ext cx="5778498" cy="461665"/>
          </a:xfrm>
          <a:prstGeom prst="rect">
            <a:avLst/>
          </a:prstGeom>
          <a:noFill/>
        </p:spPr>
        <p:txBody>
          <a:bodyPr wrap="square" rtlCol="0">
            <a:spAutoFit/>
          </a:bodyPr>
          <a:lstStyle/>
          <a:p>
            <a:pPr algn="ctr"/>
            <a:r>
              <a:rPr lang="es-MX" sz="2400" dirty="0">
                <a:solidFill>
                  <a:schemeClr val="bg1"/>
                </a:solidFill>
                <a:latin typeface="Gilroy-Bold" panose="00000800000000000000" pitchFamily="2" charset="0"/>
              </a:rPr>
              <a:t>PILAR CONTRIBUTIVO</a:t>
            </a:r>
            <a:endParaRPr lang="es-CO" sz="2400" b="0" dirty="0">
              <a:solidFill>
                <a:schemeClr val="bg1"/>
              </a:solidFill>
              <a:latin typeface="Gilroy-Bold" panose="00000800000000000000" pitchFamily="2" charset="0"/>
            </a:endParaRPr>
          </a:p>
        </p:txBody>
      </p:sp>
      <p:sp>
        <p:nvSpPr>
          <p:cNvPr id="9" name="CuadroTexto 8">
            <a:extLst>
              <a:ext uri="{FF2B5EF4-FFF2-40B4-BE49-F238E27FC236}">
                <a16:creationId xmlns:a16="http://schemas.microsoft.com/office/drawing/2014/main" id="{537716FB-D1C3-0468-24CB-BA341781D6B2}"/>
              </a:ext>
            </a:extLst>
          </p:cNvPr>
          <p:cNvSpPr txBox="1"/>
          <p:nvPr/>
        </p:nvSpPr>
        <p:spPr>
          <a:xfrm>
            <a:off x="3578225" y="1705097"/>
            <a:ext cx="5892800" cy="397201"/>
          </a:xfrm>
          <a:prstGeom prst="roundRect">
            <a:avLst/>
          </a:prstGeom>
          <a:noFill/>
          <a:ln w="19050">
            <a:solidFill>
              <a:srgbClr val="139D9A"/>
            </a:solidFill>
          </a:ln>
        </p:spPr>
        <p:txBody>
          <a:bodyPr wrap="square" rtlCol="0">
            <a:spAutoFit/>
          </a:bodyPr>
          <a:lstStyle/>
          <a:p>
            <a:pPr algn="ctr"/>
            <a:r>
              <a:rPr lang="en-US" sz="1733" b="1" dirty="0"/>
              <a:t>AFILIADO QUE DEVENGA 10 SMMLV EN 2024 = $13.000.000</a:t>
            </a:r>
          </a:p>
        </p:txBody>
      </p:sp>
      <p:sp>
        <p:nvSpPr>
          <p:cNvPr id="10" name="Rectángulo: esquinas redondeadas 9">
            <a:extLst>
              <a:ext uri="{FF2B5EF4-FFF2-40B4-BE49-F238E27FC236}">
                <a16:creationId xmlns:a16="http://schemas.microsoft.com/office/drawing/2014/main" id="{2FF3D653-7AA6-3BFF-E677-AC741855FF5D}"/>
              </a:ext>
            </a:extLst>
          </p:cNvPr>
          <p:cNvSpPr/>
          <p:nvPr/>
        </p:nvSpPr>
        <p:spPr>
          <a:xfrm>
            <a:off x="2330833" y="3083347"/>
            <a:ext cx="2355273" cy="987648"/>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3600" b="1" dirty="0">
                <a:solidFill>
                  <a:srgbClr val="139D9A"/>
                </a:solidFill>
              </a:rPr>
              <a:t>2.990.000</a:t>
            </a:r>
          </a:p>
        </p:txBody>
      </p:sp>
      <p:sp>
        <p:nvSpPr>
          <p:cNvPr id="14" name="CuadroTexto 13">
            <a:extLst>
              <a:ext uri="{FF2B5EF4-FFF2-40B4-BE49-F238E27FC236}">
                <a16:creationId xmlns:a16="http://schemas.microsoft.com/office/drawing/2014/main" id="{A5153356-A3B4-1902-1D8A-1CDC7ADC5C82}"/>
              </a:ext>
            </a:extLst>
          </p:cNvPr>
          <p:cNvSpPr txBox="1"/>
          <p:nvPr/>
        </p:nvSpPr>
        <p:spPr>
          <a:xfrm>
            <a:off x="2743200" y="4241801"/>
            <a:ext cx="1730375" cy="35900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733" b="1" dirty="0"/>
              <a:t>COLPENSIONES</a:t>
            </a:r>
          </a:p>
        </p:txBody>
      </p:sp>
      <p:sp>
        <p:nvSpPr>
          <p:cNvPr id="15" name="CuadroTexto 14">
            <a:extLst>
              <a:ext uri="{FF2B5EF4-FFF2-40B4-BE49-F238E27FC236}">
                <a16:creationId xmlns:a16="http://schemas.microsoft.com/office/drawing/2014/main" id="{E48BAA6B-633D-78E7-26A4-35791E67CB19}"/>
              </a:ext>
            </a:extLst>
          </p:cNvPr>
          <p:cNvSpPr txBox="1"/>
          <p:nvPr/>
        </p:nvSpPr>
        <p:spPr>
          <a:xfrm>
            <a:off x="6366158" y="4241800"/>
            <a:ext cx="4775200" cy="62568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1733" b="1" dirty="0"/>
              <a:t>PORVENIR, COLFONDOS, PROTECCIÓN O SKANDIA*</a:t>
            </a:r>
          </a:p>
        </p:txBody>
      </p:sp>
      <p:sp>
        <p:nvSpPr>
          <p:cNvPr id="16" name="Rectángulo: esquinas redondeadas 15">
            <a:extLst>
              <a:ext uri="{FF2B5EF4-FFF2-40B4-BE49-F238E27FC236}">
                <a16:creationId xmlns:a16="http://schemas.microsoft.com/office/drawing/2014/main" id="{5559F223-404D-21B8-4E9F-03BFEAB495FC}"/>
              </a:ext>
            </a:extLst>
          </p:cNvPr>
          <p:cNvSpPr/>
          <p:nvPr/>
        </p:nvSpPr>
        <p:spPr>
          <a:xfrm>
            <a:off x="1047365" y="1275133"/>
            <a:ext cx="1079885" cy="293552"/>
          </a:xfrm>
          <a:prstGeom prst="roundRect">
            <a:avLst/>
          </a:prstGeom>
          <a:solidFill>
            <a:srgbClr val="139D9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bg1"/>
                </a:solidFill>
              </a:rPr>
              <a:t>Ejemplo</a:t>
            </a:r>
          </a:p>
        </p:txBody>
      </p:sp>
      <p:sp>
        <p:nvSpPr>
          <p:cNvPr id="17" name="Rectángulo: esquinas redondeadas 16">
            <a:extLst>
              <a:ext uri="{FF2B5EF4-FFF2-40B4-BE49-F238E27FC236}">
                <a16:creationId xmlns:a16="http://schemas.microsoft.com/office/drawing/2014/main" id="{FBEF9899-EB14-BFEE-CBEC-B326CF6AF5E0}"/>
              </a:ext>
            </a:extLst>
          </p:cNvPr>
          <p:cNvSpPr/>
          <p:nvPr/>
        </p:nvSpPr>
        <p:spPr>
          <a:xfrm>
            <a:off x="2223942" y="2503401"/>
            <a:ext cx="2569057" cy="29355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Componente Prima Media</a:t>
            </a:r>
          </a:p>
        </p:txBody>
      </p:sp>
      <p:sp>
        <p:nvSpPr>
          <p:cNvPr id="18" name="Rectángulo: esquinas redondeadas 17">
            <a:extLst>
              <a:ext uri="{FF2B5EF4-FFF2-40B4-BE49-F238E27FC236}">
                <a16:creationId xmlns:a16="http://schemas.microsoft.com/office/drawing/2014/main" id="{F5D870B7-7565-2293-5D98-EEC0C221E855}"/>
              </a:ext>
            </a:extLst>
          </p:cNvPr>
          <p:cNvSpPr/>
          <p:nvPr/>
        </p:nvSpPr>
        <p:spPr>
          <a:xfrm>
            <a:off x="7222832" y="2503401"/>
            <a:ext cx="3061855" cy="29355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Componente Ahorro Individual</a:t>
            </a:r>
          </a:p>
        </p:txBody>
      </p:sp>
      <p:sp>
        <p:nvSpPr>
          <p:cNvPr id="19" name="Rectángulo: esquinas redondeadas 18">
            <a:extLst>
              <a:ext uri="{FF2B5EF4-FFF2-40B4-BE49-F238E27FC236}">
                <a16:creationId xmlns:a16="http://schemas.microsoft.com/office/drawing/2014/main" id="{07164552-FEB6-E3F0-8FB2-A20A2DF5C982}"/>
              </a:ext>
            </a:extLst>
          </p:cNvPr>
          <p:cNvSpPr/>
          <p:nvPr/>
        </p:nvSpPr>
        <p:spPr>
          <a:xfrm>
            <a:off x="7576122" y="3083347"/>
            <a:ext cx="2584828" cy="987648"/>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3600" b="1" dirty="0">
                <a:solidFill>
                  <a:srgbClr val="139D9A"/>
                </a:solidFill>
              </a:rPr>
              <a:t>10.010.000</a:t>
            </a:r>
          </a:p>
        </p:txBody>
      </p:sp>
      <p:sp>
        <p:nvSpPr>
          <p:cNvPr id="20" name="Flecha: a la derecha 19">
            <a:extLst>
              <a:ext uri="{FF2B5EF4-FFF2-40B4-BE49-F238E27FC236}">
                <a16:creationId xmlns:a16="http://schemas.microsoft.com/office/drawing/2014/main" id="{A43CF7CB-6715-68DE-1565-D53C0DBF8356}"/>
              </a:ext>
            </a:extLst>
          </p:cNvPr>
          <p:cNvSpPr/>
          <p:nvPr/>
        </p:nvSpPr>
        <p:spPr>
          <a:xfrm rot="5400000">
            <a:off x="3420723" y="3930758"/>
            <a:ext cx="175491" cy="86925"/>
          </a:xfrm>
          <a:prstGeom prst="rightArrow">
            <a:avLst/>
          </a:prstGeom>
          <a:solidFill>
            <a:srgbClr val="139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Flecha: a la derecha 20">
            <a:extLst>
              <a:ext uri="{FF2B5EF4-FFF2-40B4-BE49-F238E27FC236}">
                <a16:creationId xmlns:a16="http://schemas.microsoft.com/office/drawing/2014/main" id="{0E468420-5554-B52C-A1D6-BA1C6354098B}"/>
              </a:ext>
            </a:extLst>
          </p:cNvPr>
          <p:cNvSpPr/>
          <p:nvPr/>
        </p:nvSpPr>
        <p:spPr>
          <a:xfrm rot="5400000">
            <a:off x="8622550" y="3930758"/>
            <a:ext cx="175491" cy="86925"/>
          </a:xfrm>
          <a:prstGeom prst="rightArrow">
            <a:avLst/>
          </a:prstGeom>
          <a:solidFill>
            <a:srgbClr val="139D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esquinas redondeadas 21">
            <a:extLst>
              <a:ext uri="{FF2B5EF4-FFF2-40B4-BE49-F238E27FC236}">
                <a16:creationId xmlns:a16="http://schemas.microsoft.com/office/drawing/2014/main" id="{38E12186-6D96-6E8C-B59E-6C6088E79538}"/>
              </a:ext>
            </a:extLst>
          </p:cNvPr>
          <p:cNvSpPr/>
          <p:nvPr/>
        </p:nvSpPr>
        <p:spPr>
          <a:xfrm>
            <a:off x="3716183" y="5151817"/>
            <a:ext cx="5152353" cy="62243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Se reconoce una Pensión Integral de vejez con recursos de ambos componentes pagada por Colpensiones</a:t>
            </a:r>
          </a:p>
        </p:txBody>
      </p:sp>
      <p:sp>
        <p:nvSpPr>
          <p:cNvPr id="23" name="CuadroTexto 22">
            <a:extLst>
              <a:ext uri="{FF2B5EF4-FFF2-40B4-BE49-F238E27FC236}">
                <a16:creationId xmlns:a16="http://schemas.microsoft.com/office/drawing/2014/main" id="{DD4CEB80-BE0C-8865-1D37-37354D5A6433}"/>
              </a:ext>
            </a:extLst>
          </p:cNvPr>
          <p:cNvSpPr txBox="1"/>
          <p:nvPr/>
        </p:nvSpPr>
        <p:spPr>
          <a:xfrm>
            <a:off x="9174091" y="5151817"/>
            <a:ext cx="2970791" cy="1384995"/>
          </a:xfrm>
          <a:prstGeom prst="rect">
            <a:avLst/>
          </a:prstGeom>
          <a:noFill/>
        </p:spPr>
        <p:txBody>
          <a:bodyPr wrap="square">
            <a:spAutoFit/>
          </a:bodyPr>
          <a:lstStyle/>
          <a:p>
            <a:pPr algn="just"/>
            <a:r>
              <a:rPr lang="es-CO" sz="1400" b="1" dirty="0"/>
              <a:t>*Pueden ser administradoras en AI: Colpensiones, Sociedades fiduciaries, Compañías de Seguros de Vida, Comisionistas de Bolsa y Entidades sin Ánimo de lucro autorizadas por la Superfinanciera</a:t>
            </a:r>
            <a:endParaRPr lang="es-CO" sz="1400" dirty="0"/>
          </a:p>
        </p:txBody>
      </p:sp>
    </p:spTree>
    <p:extLst>
      <p:ext uri="{BB962C8B-B14F-4D97-AF65-F5344CB8AC3E}">
        <p14:creationId xmlns:p14="http://schemas.microsoft.com/office/powerpoint/2010/main" val="1024363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 igual a 7">
            <a:extLst>
              <a:ext uri="{FF2B5EF4-FFF2-40B4-BE49-F238E27FC236}">
                <a16:creationId xmlns:a16="http://schemas.microsoft.com/office/drawing/2014/main" id="{6E2630E2-F83E-91BE-9889-4FC133FBDA70}"/>
              </a:ext>
            </a:extLst>
          </p:cNvPr>
          <p:cNvSpPr/>
          <p:nvPr/>
        </p:nvSpPr>
        <p:spPr>
          <a:xfrm>
            <a:off x="5200945" y="2462195"/>
            <a:ext cx="1013020" cy="317984"/>
          </a:xfrm>
          <a:prstGeom prst="mathEqual">
            <a:avLst>
              <a:gd name="adj1" fmla="val 23520"/>
              <a:gd name="adj2" fmla="val 2412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solidFill>
                <a:schemeClr val="tx1"/>
              </a:solidFill>
            </a:endParaRPr>
          </a:p>
        </p:txBody>
      </p:sp>
      <p:sp>
        <p:nvSpPr>
          <p:cNvPr id="9" name="Rectángulo: esquinas redondeadas 8">
            <a:extLst>
              <a:ext uri="{FF2B5EF4-FFF2-40B4-BE49-F238E27FC236}">
                <a16:creationId xmlns:a16="http://schemas.microsoft.com/office/drawing/2014/main" id="{715D7430-50FD-FB79-383E-5F113A182BD8}"/>
              </a:ext>
            </a:extLst>
          </p:cNvPr>
          <p:cNvSpPr/>
          <p:nvPr/>
        </p:nvSpPr>
        <p:spPr>
          <a:xfrm>
            <a:off x="1914385" y="2001647"/>
            <a:ext cx="2863325" cy="1302327"/>
          </a:xfrm>
          <a:prstGeom prst="roundRect">
            <a:avLst/>
          </a:prstGeom>
          <a:solidFill>
            <a:srgbClr val="139D9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bg1"/>
                </a:solidFill>
              </a:rPr>
              <a:t>Pensión Integral de vejez</a:t>
            </a:r>
          </a:p>
        </p:txBody>
      </p:sp>
      <p:sp>
        <p:nvSpPr>
          <p:cNvPr id="10" name="Rectángulo: esquinas redondeadas 9">
            <a:extLst>
              <a:ext uri="{FF2B5EF4-FFF2-40B4-BE49-F238E27FC236}">
                <a16:creationId xmlns:a16="http://schemas.microsoft.com/office/drawing/2014/main" id="{140A2966-6DC0-1F5D-56EE-EFA3CCC4AE7D}"/>
              </a:ext>
            </a:extLst>
          </p:cNvPr>
          <p:cNvSpPr/>
          <p:nvPr/>
        </p:nvSpPr>
        <p:spPr>
          <a:xfrm>
            <a:off x="6929758" y="666838"/>
            <a:ext cx="2863325" cy="1302327"/>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bg1"/>
                </a:solidFill>
              </a:rPr>
              <a:t>Valor prestación componente PM</a:t>
            </a:r>
          </a:p>
        </p:txBody>
      </p:sp>
      <p:sp>
        <p:nvSpPr>
          <p:cNvPr id="11" name="Rectángulo: esquinas redondeadas 10">
            <a:extLst>
              <a:ext uri="{FF2B5EF4-FFF2-40B4-BE49-F238E27FC236}">
                <a16:creationId xmlns:a16="http://schemas.microsoft.com/office/drawing/2014/main" id="{69164067-D76B-C0AB-84A4-868474F7266C}"/>
              </a:ext>
            </a:extLst>
          </p:cNvPr>
          <p:cNvSpPr/>
          <p:nvPr/>
        </p:nvSpPr>
        <p:spPr>
          <a:xfrm>
            <a:off x="6929758" y="2894459"/>
            <a:ext cx="2863325" cy="1302327"/>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bg1"/>
                </a:solidFill>
              </a:rPr>
              <a:t>Valor prestación componente AI</a:t>
            </a:r>
          </a:p>
        </p:txBody>
      </p:sp>
      <p:sp>
        <p:nvSpPr>
          <p:cNvPr id="12" name="Rectángulo 11">
            <a:extLst>
              <a:ext uri="{FF2B5EF4-FFF2-40B4-BE49-F238E27FC236}">
                <a16:creationId xmlns:a16="http://schemas.microsoft.com/office/drawing/2014/main" id="{E23CA3E0-1756-BFA0-E68F-FC9372B5833F}"/>
              </a:ext>
            </a:extLst>
          </p:cNvPr>
          <p:cNvSpPr/>
          <p:nvPr/>
        </p:nvSpPr>
        <p:spPr>
          <a:xfrm>
            <a:off x="8039056" y="1803575"/>
            <a:ext cx="644728" cy="1200329"/>
          </a:xfrm>
          <a:prstGeom prst="rect">
            <a:avLst/>
          </a:prstGeom>
          <a:noFill/>
        </p:spPr>
        <p:txBody>
          <a:bodyPr wrap="none" lIns="91440" tIns="45720" rIns="91440" bIns="45720">
            <a:spAutoFit/>
          </a:bodyPr>
          <a:lstStyle/>
          <a:p>
            <a:pPr algn="ctr"/>
            <a:r>
              <a:rPr lang="es-ES" sz="7200" b="1" cap="none" spc="0" dirty="0">
                <a:ln w="22225">
                  <a:solidFill>
                    <a:schemeClr val="accent6"/>
                  </a:solidFill>
                  <a:prstDash val="solid"/>
                </a:ln>
                <a:solidFill>
                  <a:schemeClr val="accent6"/>
                </a:solidFill>
                <a:effectLst/>
              </a:rPr>
              <a:t>+</a:t>
            </a:r>
          </a:p>
        </p:txBody>
      </p:sp>
      <p:sp>
        <p:nvSpPr>
          <p:cNvPr id="13" name="Rectángulo: esquinas redondeadas 12">
            <a:extLst>
              <a:ext uri="{FF2B5EF4-FFF2-40B4-BE49-F238E27FC236}">
                <a16:creationId xmlns:a16="http://schemas.microsoft.com/office/drawing/2014/main" id="{4F49D7B1-1FA3-A156-EB00-3A496187F4DA}"/>
              </a:ext>
            </a:extLst>
          </p:cNvPr>
          <p:cNvSpPr/>
          <p:nvPr/>
        </p:nvSpPr>
        <p:spPr>
          <a:xfrm>
            <a:off x="3011639" y="4644225"/>
            <a:ext cx="6109087" cy="840334"/>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0158"/>
                </a:solidFill>
              </a:rPr>
              <a:t>AFPS, están evaluando que en reglamentación se determine que se gira el dinero y CP bajo reglas de capitalización calcula el valor de la prestación en el componente AI</a:t>
            </a:r>
          </a:p>
        </p:txBody>
      </p:sp>
      <p:sp>
        <p:nvSpPr>
          <p:cNvPr id="14" name="Rectángulo: esquinas redondeadas 13">
            <a:extLst>
              <a:ext uri="{FF2B5EF4-FFF2-40B4-BE49-F238E27FC236}">
                <a16:creationId xmlns:a16="http://schemas.microsoft.com/office/drawing/2014/main" id="{78890CBD-7571-4D7C-1DE2-16E3A0554447}"/>
              </a:ext>
            </a:extLst>
          </p:cNvPr>
          <p:cNvSpPr/>
          <p:nvPr/>
        </p:nvSpPr>
        <p:spPr>
          <a:xfrm>
            <a:off x="582820" y="580626"/>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1441C2F8-949B-958C-028B-446D2BAE5E81}"/>
              </a:ext>
            </a:extLst>
          </p:cNvPr>
          <p:cNvSpPr txBox="1"/>
          <p:nvPr/>
        </p:nvSpPr>
        <p:spPr>
          <a:xfrm>
            <a:off x="771663" y="580626"/>
            <a:ext cx="5778498" cy="461665"/>
          </a:xfrm>
          <a:prstGeom prst="rect">
            <a:avLst/>
          </a:prstGeom>
          <a:noFill/>
        </p:spPr>
        <p:txBody>
          <a:bodyPr wrap="square" rtlCol="0">
            <a:spAutoFit/>
          </a:bodyPr>
          <a:lstStyle/>
          <a:p>
            <a:pPr algn="ctr"/>
            <a:r>
              <a:rPr lang="es-MX" sz="2400" b="0" dirty="0">
                <a:solidFill>
                  <a:schemeClr val="bg1"/>
                </a:solidFill>
                <a:latin typeface="Gilroy-Bold" panose="00000800000000000000" pitchFamily="2" charset="0"/>
              </a:rPr>
              <a:t>MONTO PENSIÓN INTEGRAL DE VEJEZ</a:t>
            </a:r>
            <a:endParaRPr lang="es-CO" sz="2400" b="0" dirty="0">
              <a:solidFill>
                <a:schemeClr val="bg1"/>
              </a:solidFill>
              <a:latin typeface="Gilroy-Bold" panose="00000800000000000000" pitchFamily="2" charset="0"/>
            </a:endParaRPr>
          </a:p>
        </p:txBody>
      </p:sp>
    </p:spTree>
    <p:extLst>
      <p:ext uri="{BB962C8B-B14F-4D97-AF65-F5344CB8AC3E}">
        <p14:creationId xmlns:p14="http://schemas.microsoft.com/office/powerpoint/2010/main" val="1879174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B26A36-806A-9D5C-43FF-127B8CCBD401}"/>
              </a:ext>
            </a:extLst>
          </p:cNvPr>
          <p:cNvSpPr txBox="1"/>
          <p:nvPr/>
        </p:nvSpPr>
        <p:spPr>
          <a:xfrm>
            <a:off x="2950215" y="1815600"/>
            <a:ext cx="6520873" cy="2987228"/>
          </a:xfrm>
          <a:prstGeom prst="rect">
            <a:avLst/>
          </a:prstGeom>
          <a:noFill/>
        </p:spPr>
        <p:txBody>
          <a:bodyPr wrap="square">
            <a:spAutoFit/>
          </a:bodyPr>
          <a:lstStyle/>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SEMANAS: 1300</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IBL: $2.990.000</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TASA DE REMPLAZO = 65.5 – (0.50 X $2.990.000 / $1.300.000)</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TASA DE REMPLAZO = 65.5 – (0.50 X 2,3)</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TASA DE REMPLAZO = 65.5 – 1.15</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TASA DE REMPLAZO = 64,35%</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PENSIÓN = $2.990.000 X 64,35%</a:t>
            </a:r>
          </a:p>
          <a:p>
            <a:pPr>
              <a:lnSpc>
                <a:spcPct val="107000"/>
              </a:lnSpc>
              <a:spcAft>
                <a:spcPts val="533"/>
              </a:spcAft>
            </a:pPr>
            <a:r>
              <a:rPr lang="es-CO" sz="1867" b="1" u="sng"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PENSIÓN = $1.924.065</a:t>
            </a:r>
            <a:endParaRPr lang="es-CO" sz="1867" u="sng"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esquinas redondeadas 4">
            <a:extLst>
              <a:ext uri="{FF2B5EF4-FFF2-40B4-BE49-F238E27FC236}">
                <a16:creationId xmlns:a16="http://schemas.microsoft.com/office/drawing/2014/main" id="{DAB0C892-BFCC-8534-6647-DD69F16C5204}"/>
              </a:ext>
            </a:extLst>
          </p:cNvPr>
          <p:cNvSpPr/>
          <p:nvPr/>
        </p:nvSpPr>
        <p:spPr>
          <a:xfrm>
            <a:off x="582820" y="580626"/>
            <a:ext cx="5967341" cy="461665"/>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335F0A86-63EB-250A-828B-973918877247}"/>
              </a:ext>
            </a:extLst>
          </p:cNvPr>
          <p:cNvSpPr txBox="1"/>
          <p:nvPr/>
        </p:nvSpPr>
        <p:spPr>
          <a:xfrm>
            <a:off x="771663" y="580626"/>
            <a:ext cx="5778498" cy="461665"/>
          </a:xfrm>
          <a:prstGeom prst="rect">
            <a:avLst/>
          </a:prstGeom>
          <a:noFill/>
        </p:spPr>
        <p:txBody>
          <a:bodyPr wrap="square" rtlCol="0">
            <a:spAutoFit/>
          </a:bodyPr>
          <a:lstStyle/>
          <a:p>
            <a:pPr algn="ctr"/>
            <a:r>
              <a:rPr lang="es-MX" sz="2400" dirty="0">
                <a:solidFill>
                  <a:schemeClr val="bg1"/>
                </a:solidFill>
                <a:latin typeface="Gilroy-Bold" panose="00000800000000000000" pitchFamily="2" charset="0"/>
              </a:rPr>
              <a:t>VALOR PRESTACIÓN COMPONENTE PM</a:t>
            </a:r>
            <a:endParaRPr lang="es-CO" sz="2400" b="0" dirty="0">
              <a:solidFill>
                <a:schemeClr val="bg1"/>
              </a:solidFill>
              <a:latin typeface="Gilroy-Bold" panose="00000800000000000000" pitchFamily="2" charset="0"/>
            </a:endParaRPr>
          </a:p>
        </p:txBody>
      </p:sp>
    </p:spTree>
    <p:extLst>
      <p:ext uri="{BB962C8B-B14F-4D97-AF65-F5344CB8AC3E}">
        <p14:creationId xmlns:p14="http://schemas.microsoft.com/office/powerpoint/2010/main" val="181788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6BBC0098-ADE4-0BA5-F142-1B3E35F723E0}"/>
              </a:ext>
            </a:extLst>
          </p:cNvPr>
          <p:cNvSpPr/>
          <p:nvPr/>
        </p:nvSpPr>
        <p:spPr>
          <a:xfrm>
            <a:off x="582820" y="580626"/>
            <a:ext cx="5967341" cy="461665"/>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F307757D-AAD0-1187-7B78-C31B74BFB536}"/>
              </a:ext>
            </a:extLst>
          </p:cNvPr>
          <p:cNvSpPr txBox="1"/>
          <p:nvPr/>
        </p:nvSpPr>
        <p:spPr>
          <a:xfrm>
            <a:off x="771663" y="580626"/>
            <a:ext cx="5778498" cy="461665"/>
          </a:xfrm>
          <a:prstGeom prst="rect">
            <a:avLst/>
          </a:prstGeom>
          <a:noFill/>
        </p:spPr>
        <p:txBody>
          <a:bodyPr wrap="square" rtlCol="0">
            <a:spAutoFit/>
          </a:bodyPr>
          <a:lstStyle/>
          <a:p>
            <a:pPr algn="ctr"/>
            <a:r>
              <a:rPr lang="es-MX" sz="2400" dirty="0">
                <a:solidFill>
                  <a:schemeClr val="bg1"/>
                </a:solidFill>
                <a:latin typeface="Gilroy-Bold" panose="00000800000000000000" pitchFamily="2" charset="0"/>
              </a:rPr>
              <a:t>VALOR PRESTACIÓN COMPONENTE PM</a:t>
            </a:r>
            <a:endParaRPr lang="es-CO" sz="2400" b="0" dirty="0">
              <a:solidFill>
                <a:schemeClr val="bg1"/>
              </a:solidFill>
              <a:latin typeface="Gilroy-Bold" panose="00000800000000000000" pitchFamily="2" charset="0"/>
            </a:endParaRPr>
          </a:p>
        </p:txBody>
      </p:sp>
      <p:sp>
        <p:nvSpPr>
          <p:cNvPr id="7" name="CuadroTexto 6">
            <a:extLst>
              <a:ext uri="{FF2B5EF4-FFF2-40B4-BE49-F238E27FC236}">
                <a16:creationId xmlns:a16="http://schemas.microsoft.com/office/drawing/2014/main" id="{D71EB026-2D29-7BC8-56E4-0336789DFFDD}"/>
              </a:ext>
            </a:extLst>
          </p:cNvPr>
          <p:cNvSpPr txBox="1"/>
          <p:nvPr/>
        </p:nvSpPr>
        <p:spPr>
          <a:xfrm>
            <a:off x="2940276" y="1676453"/>
            <a:ext cx="6520873" cy="3730380"/>
          </a:xfrm>
          <a:prstGeom prst="rect">
            <a:avLst/>
          </a:prstGeom>
          <a:noFill/>
        </p:spPr>
        <p:txBody>
          <a:bodyPr wrap="square">
            <a:spAutoFit/>
          </a:bodyPr>
          <a:lstStyle/>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SEMANAS: 1850</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IBL: $2.990.000</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TASA DE REMPLAZO = 65.5 – (0.50 X $2.990.000 / $1.300.000)</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TASA DE REMPLAZO = 65.5 – (0.50 X 2,3)</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TASA DE REMPLAZO = 65.5 – 1.15</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TASA DE REMPLAZO = 64,35%</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INCREMENTO TASA = 15%</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TASA FINAL = 80%</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PENSIÓN = $2.990.000 X 80%</a:t>
            </a:r>
          </a:p>
          <a:p>
            <a:pPr>
              <a:lnSpc>
                <a:spcPct val="107000"/>
              </a:lnSpc>
              <a:spcAft>
                <a:spcPts val="533"/>
              </a:spcAft>
            </a:pPr>
            <a:r>
              <a:rPr lang="es-CO" sz="1867" b="1" u="sng"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PENSIÓN = $2.392.000</a:t>
            </a:r>
            <a:endParaRPr lang="es-CO" sz="1867" u="sng"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9616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1962FE93-5A33-5EC8-0E97-4D2183D87750}"/>
              </a:ext>
            </a:extLst>
          </p:cNvPr>
          <p:cNvSpPr/>
          <p:nvPr/>
        </p:nvSpPr>
        <p:spPr>
          <a:xfrm>
            <a:off x="582820" y="580626"/>
            <a:ext cx="5967341" cy="461665"/>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6B25AE5C-0A49-5855-E7B4-3653F2FABAD5}"/>
              </a:ext>
            </a:extLst>
          </p:cNvPr>
          <p:cNvSpPr txBox="1"/>
          <p:nvPr/>
        </p:nvSpPr>
        <p:spPr>
          <a:xfrm>
            <a:off x="771663" y="580626"/>
            <a:ext cx="5778498" cy="461665"/>
          </a:xfrm>
          <a:prstGeom prst="rect">
            <a:avLst/>
          </a:prstGeom>
          <a:noFill/>
        </p:spPr>
        <p:txBody>
          <a:bodyPr wrap="square" rtlCol="0">
            <a:spAutoFit/>
          </a:bodyPr>
          <a:lstStyle/>
          <a:p>
            <a:pPr algn="ctr"/>
            <a:r>
              <a:rPr lang="es-MX" sz="2400" dirty="0">
                <a:solidFill>
                  <a:schemeClr val="bg1"/>
                </a:solidFill>
                <a:latin typeface="Gilroy-Bold" panose="00000800000000000000" pitchFamily="2" charset="0"/>
              </a:rPr>
              <a:t>VALOR PRESTACIÓN COMPONENTE AI</a:t>
            </a:r>
            <a:endParaRPr lang="es-CO" sz="2400" b="0" dirty="0">
              <a:solidFill>
                <a:schemeClr val="bg1"/>
              </a:solidFill>
              <a:latin typeface="Gilroy-Bold" panose="00000800000000000000" pitchFamily="2" charset="0"/>
            </a:endParaRPr>
          </a:p>
        </p:txBody>
      </p:sp>
      <p:grpSp>
        <p:nvGrpSpPr>
          <p:cNvPr id="26" name="Grupo 25">
            <a:extLst>
              <a:ext uri="{FF2B5EF4-FFF2-40B4-BE49-F238E27FC236}">
                <a16:creationId xmlns:a16="http://schemas.microsoft.com/office/drawing/2014/main" id="{EC9F5CBF-D53F-27B9-A6E9-C17BC62C0A2A}"/>
              </a:ext>
            </a:extLst>
          </p:cNvPr>
          <p:cNvGrpSpPr/>
          <p:nvPr/>
        </p:nvGrpSpPr>
        <p:grpSpPr>
          <a:xfrm>
            <a:off x="2162130" y="1598267"/>
            <a:ext cx="1005785" cy="1005785"/>
            <a:chOff x="2964138" y="2233271"/>
            <a:chExt cx="1005785" cy="1005785"/>
          </a:xfrm>
        </p:grpSpPr>
        <p:sp>
          <p:nvSpPr>
            <p:cNvPr id="27" name="Elipse 26">
              <a:extLst>
                <a:ext uri="{FF2B5EF4-FFF2-40B4-BE49-F238E27FC236}">
                  <a16:creationId xmlns:a16="http://schemas.microsoft.com/office/drawing/2014/main" id="{8CD5A446-66FD-6BF4-8383-24E77F8BD0AB}"/>
                </a:ext>
              </a:extLst>
            </p:cNvPr>
            <p:cNvSpPr/>
            <p:nvPr/>
          </p:nvSpPr>
          <p:spPr>
            <a:xfrm>
              <a:off x="2964138" y="2233271"/>
              <a:ext cx="1005785" cy="1005785"/>
            </a:xfrm>
            <a:prstGeom prst="ellipse">
              <a:avLst/>
            </a:prstGeom>
            <a:solidFill>
              <a:srgbClr val="FFC000"/>
            </a:solidFill>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txBody>
            <a:bodyPr/>
            <a:lstStyle/>
            <a:p>
              <a:endParaRPr lang="es-CO"/>
            </a:p>
          </p:txBody>
        </p:sp>
        <p:sp>
          <p:nvSpPr>
            <p:cNvPr id="28" name="Rectángulo 27" descr="Lightbulb">
              <a:extLst>
                <a:ext uri="{FF2B5EF4-FFF2-40B4-BE49-F238E27FC236}">
                  <a16:creationId xmlns:a16="http://schemas.microsoft.com/office/drawing/2014/main" id="{C161A0FC-648A-1A48-D5AE-6CBBE4FBCAA3}"/>
                </a:ext>
              </a:extLst>
            </p:cNvPr>
            <p:cNvSpPr/>
            <p:nvPr/>
          </p:nvSpPr>
          <p:spPr>
            <a:xfrm>
              <a:off x="3178486" y="2447619"/>
              <a:ext cx="577089" cy="57708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txBody>
            <a:bodyPr/>
            <a:lstStyle/>
            <a:p>
              <a:endParaRPr lang="es-CO"/>
            </a:p>
          </p:txBody>
        </p:sp>
      </p:grpSp>
      <p:grpSp>
        <p:nvGrpSpPr>
          <p:cNvPr id="29" name="Grupo 28">
            <a:extLst>
              <a:ext uri="{FF2B5EF4-FFF2-40B4-BE49-F238E27FC236}">
                <a16:creationId xmlns:a16="http://schemas.microsoft.com/office/drawing/2014/main" id="{684DC07C-1B25-C34F-8065-EB554C50660E}"/>
              </a:ext>
            </a:extLst>
          </p:cNvPr>
          <p:cNvGrpSpPr/>
          <p:nvPr/>
        </p:nvGrpSpPr>
        <p:grpSpPr>
          <a:xfrm>
            <a:off x="4481502" y="1598266"/>
            <a:ext cx="1005785" cy="1005785"/>
            <a:chOff x="4901511" y="2233271"/>
            <a:chExt cx="1005785" cy="1005785"/>
          </a:xfrm>
        </p:grpSpPr>
        <p:sp>
          <p:nvSpPr>
            <p:cNvPr id="30" name="Elipse 29">
              <a:extLst>
                <a:ext uri="{FF2B5EF4-FFF2-40B4-BE49-F238E27FC236}">
                  <a16:creationId xmlns:a16="http://schemas.microsoft.com/office/drawing/2014/main" id="{F6800758-8B2E-CE36-6747-3A8BCDC9404B}"/>
                </a:ext>
              </a:extLst>
            </p:cNvPr>
            <p:cNvSpPr/>
            <p:nvPr/>
          </p:nvSpPr>
          <p:spPr>
            <a:xfrm>
              <a:off x="4901511" y="2233271"/>
              <a:ext cx="1005785" cy="1005785"/>
            </a:xfrm>
            <a:prstGeom prst="ellipse">
              <a:avLst/>
            </a:prstGeom>
            <a:solidFill>
              <a:schemeClr val="bg1">
                <a:lumMod val="75000"/>
              </a:schemeClr>
            </a:solidFill>
          </p:spPr>
          <p:style>
            <a:lnRef idx="0">
              <a:schemeClr val="lt1">
                <a:alpha val="0"/>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p:style>
          <p:txBody>
            <a:bodyPr/>
            <a:lstStyle/>
            <a:p>
              <a:endParaRPr lang="es-CO" dirty="0"/>
            </a:p>
          </p:txBody>
        </p:sp>
        <p:sp>
          <p:nvSpPr>
            <p:cNvPr id="31" name="Rectángulo 30" descr="Atom">
              <a:extLst>
                <a:ext uri="{FF2B5EF4-FFF2-40B4-BE49-F238E27FC236}">
                  <a16:creationId xmlns:a16="http://schemas.microsoft.com/office/drawing/2014/main" id="{FE951957-BDE9-A7D4-F3C9-72C2E700A10C}"/>
                </a:ext>
              </a:extLst>
            </p:cNvPr>
            <p:cNvSpPr/>
            <p:nvPr/>
          </p:nvSpPr>
          <p:spPr>
            <a:xfrm>
              <a:off x="5115859" y="2447619"/>
              <a:ext cx="577089" cy="57708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txBody>
            <a:bodyPr/>
            <a:lstStyle/>
            <a:p>
              <a:endParaRPr lang="es-CO"/>
            </a:p>
          </p:txBody>
        </p:sp>
      </p:grpSp>
      <p:grpSp>
        <p:nvGrpSpPr>
          <p:cNvPr id="32" name="Grupo 31">
            <a:extLst>
              <a:ext uri="{FF2B5EF4-FFF2-40B4-BE49-F238E27FC236}">
                <a16:creationId xmlns:a16="http://schemas.microsoft.com/office/drawing/2014/main" id="{3FED823A-7011-BE20-AD9C-2DF6C1C5D18F}"/>
              </a:ext>
            </a:extLst>
          </p:cNvPr>
          <p:cNvGrpSpPr/>
          <p:nvPr/>
        </p:nvGrpSpPr>
        <p:grpSpPr>
          <a:xfrm>
            <a:off x="6800874" y="1578028"/>
            <a:ext cx="1005785" cy="1005785"/>
            <a:chOff x="6838884" y="2233271"/>
            <a:chExt cx="1005785" cy="1005785"/>
          </a:xfrm>
        </p:grpSpPr>
        <p:sp>
          <p:nvSpPr>
            <p:cNvPr id="33" name="Elipse 32">
              <a:extLst>
                <a:ext uri="{FF2B5EF4-FFF2-40B4-BE49-F238E27FC236}">
                  <a16:creationId xmlns:a16="http://schemas.microsoft.com/office/drawing/2014/main" id="{1A86BB06-2DDF-292B-28AE-17989617E5B8}"/>
                </a:ext>
              </a:extLst>
            </p:cNvPr>
            <p:cNvSpPr/>
            <p:nvPr/>
          </p:nvSpPr>
          <p:spPr>
            <a:xfrm>
              <a:off x="6838884" y="2233271"/>
              <a:ext cx="1005785" cy="1005785"/>
            </a:xfrm>
            <a:prstGeom prst="ellipse">
              <a:avLst/>
            </a:prstGeom>
            <a:solidFill>
              <a:srgbClr val="92D050"/>
            </a:solidFill>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txBody>
            <a:bodyPr/>
            <a:lstStyle/>
            <a:p>
              <a:endParaRPr lang="es-CO"/>
            </a:p>
          </p:txBody>
        </p:sp>
        <p:sp>
          <p:nvSpPr>
            <p:cNvPr id="34" name="Rectángulo 33" descr="Coins">
              <a:extLst>
                <a:ext uri="{FF2B5EF4-FFF2-40B4-BE49-F238E27FC236}">
                  <a16:creationId xmlns:a16="http://schemas.microsoft.com/office/drawing/2014/main" id="{FCC6AA94-6FAC-5708-B9F4-770E50C21AFA}"/>
                </a:ext>
              </a:extLst>
            </p:cNvPr>
            <p:cNvSpPr/>
            <p:nvPr/>
          </p:nvSpPr>
          <p:spPr>
            <a:xfrm>
              <a:off x="7053232" y="2447619"/>
              <a:ext cx="577089" cy="57708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txBody>
            <a:bodyPr/>
            <a:lstStyle/>
            <a:p>
              <a:endParaRPr lang="es-CO" dirty="0"/>
            </a:p>
          </p:txBody>
        </p:sp>
      </p:grpSp>
      <p:grpSp>
        <p:nvGrpSpPr>
          <p:cNvPr id="35" name="Grupo 34">
            <a:extLst>
              <a:ext uri="{FF2B5EF4-FFF2-40B4-BE49-F238E27FC236}">
                <a16:creationId xmlns:a16="http://schemas.microsoft.com/office/drawing/2014/main" id="{CE943883-9240-AB31-AA70-E1814723AF8A}"/>
              </a:ext>
            </a:extLst>
          </p:cNvPr>
          <p:cNvGrpSpPr/>
          <p:nvPr/>
        </p:nvGrpSpPr>
        <p:grpSpPr>
          <a:xfrm>
            <a:off x="9120247" y="1578028"/>
            <a:ext cx="1005785" cy="1005785"/>
            <a:chOff x="8776257" y="2233271"/>
            <a:chExt cx="1005785" cy="1005785"/>
          </a:xfrm>
        </p:grpSpPr>
        <p:sp>
          <p:nvSpPr>
            <p:cNvPr id="36" name="Elipse 35">
              <a:extLst>
                <a:ext uri="{FF2B5EF4-FFF2-40B4-BE49-F238E27FC236}">
                  <a16:creationId xmlns:a16="http://schemas.microsoft.com/office/drawing/2014/main" id="{98C4A163-5D90-8A1C-00CA-E745E59CD563}"/>
                </a:ext>
              </a:extLst>
            </p:cNvPr>
            <p:cNvSpPr/>
            <p:nvPr/>
          </p:nvSpPr>
          <p:spPr>
            <a:xfrm>
              <a:off x="8776257" y="2233271"/>
              <a:ext cx="1005785" cy="1005785"/>
            </a:xfrm>
            <a:prstGeom prst="ellipse">
              <a:avLst/>
            </a:prstGeom>
            <a:solidFill>
              <a:srgbClr val="00B0F0"/>
            </a:solidFill>
          </p:spPr>
          <p:style>
            <a:lnRef idx="0">
              <a:schemeClr val="lt1">
                <a:alpha val="0"/>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p:style>
          <p:txBody>
            <a:bodyPr/>
            <a:lstStyle/>
            <a:p>
              <a:endParaRPr lang="es-CO"/>
            </a:p>
          </p:txBody>
        </p:sp>
        <p:sp>
          <p:nvSpPr>
            <p:cNvPr id="37" name="Rectángulo 36" descr="Close">
              <a:extLst>
                <a:ext uri="{FF2B5EF4-FFF2-40B4-BE49-F238E27FC236}">
                  <a16:creationId xmlns:a16="http://schemas.microsoft.com/office/drawing/2014/main" id="{567AC53B-44EB-8BB8-29FD-71F0A1F09B95}"/>
                </a:ext>
              </a:extLst>
            </p:cNvPr>
            <p:cNvSpPr/>
            <p:nvPr/>
          </p:nvSpPr>
          <p:spPr>
            <a:xfrm>
              <a:off x="8990605" y="2447619"/>
              <a:ext cx="577089" cy="577089"/>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txBody>
            <a:bodyPr/>
            <a:lstStyle/>
            <a:p>
              <a:endParaRPr lang="es-CO"/>
            </a:p>
          </p:txBody>
        </p:sp>
      </p:grpSp>
      <p:grpSp>
        <p:nvGrpSpPr>
          <p:cNvPr id="38" name="Grupo 37">
            <a:extLst>
              <a:ext uri="{FF2B5EF4-FFF2-40B4-BE49-F238E27FC236}">
                <a16:creationId xmlns:a16="http://schemas.microsoft.com/office/drawing/2014/main" id="{44A014A9-F675-76FE-26A6-60B5D413142E}"/>
              </a:ext>
            </a:extLst>
          </p:cNvPr>
          <p:cNvGrpSpPr/>
          <p:nvPr/>
        </p:nvGrpSpPr>
        <p:grpSpPr>
          <a:xfrm>
            <a:off x="5671874" y="3875899"/>
            <a:ext cx="1005785" cy="1005785"/>
            <a:chOff x="5870197" y="4624072"/>
            <a:chExt cx="1005785" cy="1005785"/>
          </a:xfrm>
        </p:grpSpPr>
        <p:sp>
          <p:nvSpPr>
            <p:cNvPr id="39" name="Elipse 38">
              <a:extLst>
                <a:ext uri="{FF2B5EF4-FFF2-40B4-BE49-F238E27FC236}">
                  <a16:creationId xmlns:a16="http://schemas.microsoft.com/office/drawing/2014/main" id="{B341D881-47D5-A404-0225-0253A6EF8953}"/>
                </a:ext>
              </a:extLst>
            </p:cNvPr>
            <p:cNvSpPr/>
            <p:nvPr/>
          </p:nvSpPr>
          <p:spPr>
            <a:xfrm>
              <a:off x="5870197" y="4624072"/>
              <a:ext cx="1005785" cy="1005785"/>
            </a:xfrm>
            <a:prstGeom prst="ellipse">
              <a:avLst/>
            </a:prstGeom>
            <a:solidFill>
              <a:srgbClr val="000158"/>
            </a:solidFill>
          </p:spPr>
          <p:style>
            <a:lnRef idx="0">
              <a:schemeClr val="lt1">
                <a:alpha val="0"/>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p:style>
          <p:txBody>
            <a:bodyPr/>
            <a:lstStyle/>
            <a:p>
              <a:endParaRPr lang="es-CO"/>
            </a:p>
          </p:txBody>
        </p:sp>
        <p:sp>
          <p:nvSpPr>
            <p:cNvPr id="40" name="Rectángulo 39" descr="Group">
              <a:extLst>
                <a:ext uri="{FF2B5EF4-FFF2-40B4-BE49-F238E27FC236}">
                  <a16:creationId xmlns:a16="http://schemas.microsoft.com/office/drawing/2014/main" id="{CA183456-0033-8858-F2C9-EB65AF841144}"/>
                </a:ext>
              </a:extLst>
            </p:cNvPr>
            <p:cNvSpPr/>
            <p:nvPr/>
          </p:nvSpPr>
          <p:spPr>
            <a:xfrm>
              <a:off x="6084545" y="4838420"/>
              <a:ext cx="577089" cy="577089"/>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txBody>
            <a:bodyPr/>
            <a:lstStyle/>
            <a:p>
              <a:endParaRPr lang="es-CO"/>
            </a:p>
          </p:txBody>
        </p:sp>
      </p:grpSp>
      <p:sp>
        <p:nvSpPr>
          <p:cNvPr id="41" name="Forma libre: forma 40">
            <a:extLst>
              <a:ext uri="{FF2B5EF4-FFF2-40B4-BE49-F238E27FC236}">
                <a16:creationId xmlns:a16="http://schemas.microsoft.com/office/drawing/2014/main" id="{2A3710C2-319D-8858-FF43-690B60529DBF}"/>
              </a:ext>
            </a:extLst>
          </p:cNvPr>
          <p:cNvSpPr/>
          <p:nvPr/>
        </p:nvSpPr>
        <p:spPr>
          <a:xfrm>
            <a:off x="2261460" y="3756503"/>
            <a:ext cx="1648828" cy="659531"/>
          </a:xfrm>
          <a:custGeom>
            <a:avLst/>
            <a:gdLst>
              <a:gd name="connsiteX0" fmla="*/ 0 w 1648828"/>
              <a:gd name="connsiteY0" fmla="*/ 0 h 659531"/>
              <a:gd name="connsiteX1" fmla="*/ 1648828 w 1648828"/>
              <a:gd name="connsiteY1" fmla="*/ 0 h 659531"/>
              <a:gd name="connsiteX2" fmla="*/ 1648828 w 1648828"/>
              <a:gd name="connsiteY2" fmla="*/ 659531 h 659531"/>
              <a:gd name="connsiteX3" fmla="*/ 0 w 1648828"/>
              <a:gd name="connsiteY3" fmla="*/ 659531 h 659531"/>
              <a:gd name="connsiteX4" fmla="*/ 0 w 1648828"/>
              <a:gd name="connsiteY4" fmla="*/ 0 h 65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828" h="659531">
                <a:moveTo>
                  <a:pt x="0" y="0"/>
                </a:moveTo>
                <a:lnTo>
                  <a:pt x="1648828" y="0"/>
                </a:lnTo>
                <a:lnTo>
                  <a:pt x="1648828" y="659531"/>
                </a:lnTo>
                <a:lnTo>
                  <a:pt x="0" y="6595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endParaRPr lang="es-CO" sz="2000" kern="1200" dirty="0"/>
          </a:p>
        </p:txBody>
      </p:sp>
      <p:sp>
        <p:nvSpPr>
          <p:cNvPr id="42" name="CuadroTexto 41">
            <a:extLst>
              <a:ext uri="{FF2B5EF4-FFF2-40B4-BE49-F238E27FC236}">
                <a16:creationId xmlns:a16="http://schemas.microsoft.com/office/drawing/2014/main" id="{04C1B728-846C-1EE2-4172-CEF7D049B2FB}"/>
              </a:ext>
            </a:extLst>
          </p:cNvPr>
          <p:cNvSpPr txBox="1"/>
          <p:nvPr/>
        </p:nvSpPr>
        <p:spPr>
          <a:xfrm>
            <a:off x="1762165" y="2786419"/>
            <a:ext cx="1805715" cy="584775"/>
          </a:xfrm>
          <a:prstGeom prst="rect">
            <a:avLst/>
          </a:prstGeom>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600" b="1" dirty="0">
                <a:solidFill>
                  <a:schemeClr val="tx1"/>
                </a:solidFill>
              </a:rPr>
              <a:t>APORTE OBLIGATORIO</a:t>
            </a:r>
          </a:p>
        </p:txBody>
      </p:sp>
      <p:sp>
        <p:nvSpPr>
          <p:cNvPr id="43" name="CuadroTexto 42">
            <a:extLst>
              <a:ext uri="{FF2B5EF4-FFF2-40B4-BE49-F238E27FC236}">
                <a16:creationId xmlns:a16="http://schemas.microsoft.com/office/drawing/2014/main" id="{9773B9B1-AD36-B6BD-A6CE-85AE79CD8631}"/>
              </a:ext>
            </a:extLst>
          </p:cNvPr>
          <p:cNvSpPr txBox="1"/>
          <p:nvPr/>
        </p:nvSpPr>
        <p:spPr>
          <a:xfrm>
            <a:off x="4081537" y="2786419"/>
            <a:ext cx="1805715" cy="584775"/>
          </a:xfrm>
          <a:prstGeom prst="rect">
            <a:avLst/>
          </a:prstGeom>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600" b="1" dirty="0">
                <a:solidFill>
                  <a:schemeClr val="tx1"/>
                </a:solidFill>
              </a:rPr>
              <a:t>APORTE VOLUNTARIO</a:t>
            </a:r>
          </a:p>
        </p:txBody>
      </p:sp>
      <p:sp>
        <p:nvSpPr>
          <p:cNvPr id="44" name="CuadroTexto 43">
            <a:extLst>
              <a:ext uri="{FF2B5EF4-FFF2-40B4-BE49-F238E27FC236}">
                <a16:creationId xmlns:a16="http://schemas.microsoft.com/office/drawing/2014/main" id="{E09DB554-7C44-D912-2C0F-41847BF02D4B}"/>
              </a:ext>
            </a:extLst>
          </p:cNvPr>
          <p:cNvSpPr txBox="1"/>
          <p:nvPr/>
        </p:nvSpPr>
        <p:spPr>
          <a:xfrm>
            <a:off x="6400909" y="2909529"/>
            <a:ext cx="1805715" cy="338554"/>
          </a:xfrm>
          <a:prstGeom prst="rect">
            <a:avLst/>
          </a:prstGeom>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600" b="1" dirty="0">
                <a:solidFill>
                  <a:schemeClr val="tx1"/>
                </a:solidFill>
              </a:rPr>
              <a:t>RENDIMIENTOS</a:t>
            </a:r>
          </a:p>
        </p:txBody>
      </p:sp>
      <p:sp>
        <p:nvSpPr>
          <p:cNvPr id="45" name="CuadroTexto 44">
            <a:extLst>
              <a:ext uri="{FF2B5EF4-FFF2-40B4-BE49-F238E27FC236}">
                <a16:creationId xmlns:a16="http://schemas.microsoft.com/office/drawing/2014/main" id="{B448917F-0C3D-4FC2-8C48-BC6C2F56D1D3}"/>
              </a:ext>
            </a:extLst>
          </p:cNvPr>
          <p:cNvSpPr txBox="1"/>
          <p:nvPr/>
        </p:nvSpPr>
        <p:spPr>
          <a:xfrm>
            <a:off x="8720282" y="2909529"/>
            <a:ext cx="1805715" cy="338554"/>
          </a:xfrm>
          <a:prstGeom prst="rect">
            <a:avLst/>
          </a:prstGeom>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600" b="1" dirty="0">
                <a:solidFill>
                  <a:schemeClr val="tx1"/>
                </a:solidFill>
              </a:rPr>
              <a:t>BONO PENSIONAL</a:t>
            </a:r>
          </a:p>
        </p:txBody>
      </p:sp>
      <p:sp>
        <p:nvSpPr>
          <p:cNvPr id="46" name="CuadroTexto 45">
            <a:extLst>
              <a:ext uri="{FF2B5EF4-FFF2-40B4-BE49-F238E27FC236}">
                <a16:creationId xmlns:a16="http://schemas.microsoft.com/office/drawing/2014/main" id="{9E25E7DF-4BD8-EE88-270D-6B3342EDCF8F}"/>
              </a:ext>
            </a:extLst>
          </p:cNvPr>
          <p:cNvSpPr txBox="1"/>
          <p:nvPr/>
        </p:nvSpPr>
        <p:spPr>
          <a:xfrm>
            <a:off x="5165645" y="5030990"/>
            <a:ext cx="2018243" cy="369332"/>
          </a:xfrm>
          <a:prstGeom prst="rect">
            <a:avLst/>
          </a:prstGeom>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b="1" dirty="0">
                <a:solidFill>
                  <a:srgbClr val="000158"/>
                </a:solidFill>
              </a:rPr>
              <a:t>PENSIÓN DE VEJEZ</a:t>
            </a:r>
          </a:p>
        </p:txBody>
      </p:sp>
    </p:spTree>
    <p:extLst>
      <p:ext uri="{BB962C8B-B14F-4D97-AF65-F5344CB8AC3E}">
        <p14:creationId xmlns:p14="http://schemas.microsoft.com/office/powerpoint/2010/main" val="2935099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C5286876-BFD2-F51A-3038-C99146F0287C}"/>
              </a:ext>
            </a:extLst>
          </p:cNvPr>
          <p:cNvSpPr/>
          <p:nvPr/>
        </p:nvSpPr>
        <p:spPr>
          <a:xfrm>
            <a:off x="582820" y="580626"/>
            <a:ext cx="5967341" cy="461665"/>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EB7CB500-8060-5FD7-5C16-F1E9EDF90C54}"/>
              </a:ext>
            </a:extLst>
          </p:cNvPr>
          <p:cNvSpPr txBox="1"/>
          <p:nvPr/>
        </p:nvSpPr>
        <p:spPr>
          <a:xfrm>
            <a:off x="771663" y="580626"/>
            <a:ext cx="5778498" cy="461665"/>
          </a:xfrm>
          <a:prstGeom prst="rect">
            <a:avLst/>
          </a:prstGeom>
          <a:noFill/>
        </p:spPr>
        <p:txBody>
          <a:bodyPr wrap="square" rtlCol="0">
            <a:spAutoFit/>
          </a:bodyPr>
          <a:lstStyle/>
          <a:p>
            <a:pPr algn="ctr"/>
            <a:r>
              <a:rPr lang="es-MX" sz="2400" dirty="0">
                <a:solidFill>
                  <a:schemeClr val="bg1"/>
                </a:solidFill>
                <a:latin typeface="Gilroy-Bold" panose="00000800000000000000" pitchFamily="2" charset="0"/>
              </a:rPr>
              <a:t>VALOR PRESTACIÓN COMPONENTE AI</a:t>
            </a:r>
            <a:endParaRPr lang="es-CO" sz="2400" b="0" dirty="0">
              <a:solidFill>
                <a:schemeClr val="bg1"/>
              </a:solidFill>
              <a:latin typeface="Gilroy-Bold" panose="00000800000000000000" pitchFamily="2" charset="0"/>
            </a:endParaRPr>
          </a:p>
        </p:txBody>
      </p:sp>
      <p:pic>
        <p:nvPicPr>
          <p:cNvPr id="5" name="Imagen 4">
            <a:extLst>
              <a:ext uri="{FF2B5EF4-FFF2-40B4-BE49-F238E27FC236}">
                <a16:creationId xmlns:a16="http://schemas.microsoft.com/office/drawing/2014/main" id="{789D176E-8048-7495-DE47-34209A3C9170}"/>
              </a:ext>
            </a:extLst>
          </p:cNvPr>
          <p:cNvPicPr>
            <a:picLocks noChangeAspect="1"/>
          </p:cNvPicPr>
          <p:nvPr/>
        </p:nvPicPr>
        <p:blipFill>
          <a:blip r:embed="rId2"/>
          <a:stretch>
            <a:fillRect/>
          </a:stretch>
        </p:blipFill>
        <p:spPr>
          <a:xfrm>
            <a:off x="1569337" y="1642316"/>
            <a:ext cx="9212351" cy="3573367"/>
          </a:xfrm>
          <a:prstGeom prst="rect">
            <a:avLst/>
          </a:prstGeom>
        </p:spPr>
      </p:pic>
    </p:spTree>
    <p:extLst>
      <p:ext uri="{BB962C8B-B14F-4D97-AF65-F5344CB8AC3E}">
        <p14:creationId xmlns:p14="http://schemas.microsoft.com/office/powerpoint/2010/main" val="2760464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55BAF68-0C4D-EBD6-62C6-6D2FA672C76B}"/>
              </a:ext>
            </a:extLst>
          </p:cNvPr>
          <p:cNvPicPr>
            <a:picLocks noChangeAspect="1"/>
          </p:cNvPicPr>
          <p:nvPr/>
        </p:nvPicPr>
        <p:blipFill>
          <a:blip r:embed="rId2"/>
          <a:stretch>
            <a:fillRect/>
          </a:stretch>
        </p:blipFill>
        <p:spPr>
          <a:xfrm>
            <a:off x="2097157" y="1781506"/>
            <a:ext cx="3701220" cy="3294988"/>
          </a:xfrm>
          <a:prstGeom prst="rect">
            <a:avLst/>
          </a:prstGeom>
        </p:spPr>
      </p:pic>
      <p:sp>
        <p:nvSpPr>
          <p:cNvPr id="3" name="Rectángulo: esquinas redondeadas 2">
            <a:extLst>
              <a:ext uri="{FF2B5EF4-FFF2-40B4-BE49-F238E27FC236}">
                <a16:creationId xmlns:a16="http://schemas.microsoft.com/office/drawing/2014/main" id="{4E6D5823-815E-2CE1-7C63-1541BB75A9ED}"/>
              </a:ext>
            </a:extLst>
          </p:cNvPr>
          <p:cNvSpPr/>
          <p:nvPr/>
        </p:nvSpPr>
        <p:spPr>
          <a:xfrm>
            <a:off x="582820" y="580626"/>
            <a:ext cx="5967341" cy="461665"/>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88230B85-AFB2-1FC0-FA93-4CF2975DD28D}"/>
              </a:ext>
            </a:extLst>
          </p:cNvPr>
          <p:cNvSpPr txBox="1"/>
          <p:nvPr/>
        </p:nvSpPr>
        <p:spPr>
          <a:xfrm>
            <a:off x="771663" y="580626"/>
            <a:ext cx="5778498" cy="461665"/>
          </a:xfrm>
          <a:prstGeom prst="rect">
            <a:avLst/>
          </a:prstGeom>
          <a:noFill/>
        </p:spPr>
        <p:txBody>
          <a:bodyPr wrap="square" rtlCol="0">
            <a:spAutoFit/>
          </a:bodyPr>
          <a:lstStyle/>
          <a:p>
            <a:pPr algn="ctr"/>
            <a:r>
              <a:rPr lang="es-MX" sz="2400" dirty="0">
                <a:solidFill>
                  <a:schemeClr val="bg1"/>
                </a:solidFill>
                <a:latin typeface="Gilroy-Bold" panose="00000800000000000000" pitchFamily="2" charset="0"/>
              </a:rPr>
              <a:t>VALOR PRESTACIÓN COMPONENTE AI</a:t>
            </a:r>
            <a:endParaRPr lang="es-CO" sz="2400" b="0" dirty="0">
              <a:solidFill>
                <a:schemeClr val="bg1"/>
              </a:solidFill>
              <a:latin typeface="Gilroy-Bold" panose="00000800000000000000" pitchFamily="2" charset="0"/>
            </a:endParaRPr>
          </a:p>
        </p:txBody>
      </p:sp>
      <p:sp>
        <p:nvSpPr>
          <p:cNvPr id="6" name="CuadroTexto 5">
            <a:extLst>
              <a:ext uri="{FF2B5EF4-FFF2-40B4-BE49-F238E27FC236}">
                <a16:creationId xmlns:a16="http://schemas.microsoft.com/office/drawing/2014/main" id="{07BA462C-9AE6-F0F0-E2D5-B389ABF80E7D}"/>
              </a:ext>
            </a:extLst>
          </p:cNvPr>
          <p:cNvSpPr txBox="1"/>
          <p:nvPr/>
        </p:nvSpPr>
        <p:spPr>
          <a:xfrm>
            <a:off x="7740097" y="2690336"/>
            <a:ext cx="2944468" cy="1477328"/>
          </a:xfrm>
          <a:prstGeom prst="rect">
            <a:avLst/>
          </a:prstGeom>
          <a:noFill/>
        </p:spPr>
        <p:txBody>
          <a:bodyPr wrap="square">
            <a:spAutoFit/>
          </a:bodyPr>
          <a:lstStyle/>
          <a:p>
            <a:r>
              <a:rPr lang="es-CO" dirty="0">
                <a:solidFill>
                  <a:schemeClr val="accent6"/>
                </a:solidFill>
                <a:latin typeface="Calibri" panose="020F0502020204030204" pitchFamily="34" charset="0"/>
                <a:cs typeface="Times New Roman" panose="02020603050405020304" pitchFamily="18" charset="0"/>
              </a:rPr>
              <a:t>EJEMPLO DE UN AFILIADO QUE HA COTIZADO DURANTE 25 AÑOS DEVENGANDO COMO SALARIO 10 SMMLV ($13.000.000)</a:t>
            </a:r>
            <a:endParaRPr lang="es-CO" dirty="0"/>
          </a:p>
        </p:txBody>
      </p:sp>
    </p:spTree>
    <p:extLst>
      <p:ext uri="{BB962C8B-B14F-4D97-AF65-F5344CB8AC3E}">
        <p14:creationId xmlns:p14="http://schemas.microsoft.com/office/powerpoint/2010/main" val="1788154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 igual a 1">
            <a:extLst>
              <a:ext uri="{FF2B5EF4-FFF2-40B4-BE49-F238E27FC236}">
                <a16:creationId xmlns:a16="http://schemas.microsoft.com/office/drawing/2014/main" id="{ABA17324-266B-50F2-FFAB-D70FD43CC70A}"/>
              </a:ext>
            </a:extLst>
          </p:cNvPr>
          <p:cNvSpPr/>
          <p:nvPr/>
        </p:nvSpPr>
        <p:spPr>
          <a:xfrm>
            <a:off x="5200945" y="2462195"/>
            <a:ext cx="1013020" cy="317984"/>
          </a:xfrm>
          <a:prstGeom prst="mathEqual">
            <a:avLst>
              <a:gd name="adj1" fmla="val 23520"/>
              <a:gd name="adj2" fmla="val 2412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solidFill>
                <a:schemeClr val="tx1"/>
              </a:solidFill>
            </a:endParaRPr>
          </a:p>
        </p:txBody>
      </p:sp>
      <p:sp>
        <p:nvSpPr>
          <p:cNvPr id="3" name="Rectángulo: esquinas redondeadas 2">
            <a:extLst>
              <a:ext uri="{FF2B5EF4-FFF2-40B4-BE49-F238E27FC236}">
                <a16:creationId xmlns:a16="http://schemas.microsoft.com/office/drawing/2014/main" id="{858F80D3-9F7E-8C2B-8177-D33A932E3968}"/>
              </a:ext>
            </a:extLst>
          </p:cNvPr>
          <p:cNvSpPr/>
          <p:nvPr/>
        </p:nvSpPr>
        <p:spPr>
          <a:xfrm>
            <a:off x="1914385" y="2001647"/>
            <a:ext cx="2863325" cy="1302327"/>
          </a:xfrm>
          <a:prstGeom prst="roundRect">
            <a:avLst/>
          </a:prstGeom>
          <a:solidFill>
            <a:srgbClr val="139D9A"/>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bg1"/>
                </a:solidFill>
              </a:rPr>
              <a:t>Pensión Integral de vejez</a:t>
            </a:r>
          </a:p>
        </p:txBody>
      </p:sp>
      <p:sp>
        <p:nvSpPr>
          <p:cNvPr id="4" name="Rectángulo: esquinas redondeadas 3">
            <a:extLst>
              <a:ext uri="{FF2B5EF4-FFF2-40B4-BE49-F238E27FC236}">
                <a16:creationId xmlns:a16="http://schemas.microsoft.com/office/drawing/2014/main" id="{E1CE4005-4DFB-BB24-C7F5-ECEDA636D612}"/>
              </a:ext>
            </a:extLst>
          </p:cNvPr>
          <p:cNvSpPr/>
          <p:nvPr/>
        </p:nvSpPr>
        <p:spPr>
          <a:xfrm>
            <a:off x="6929758" y="666838"/>
            <a:ext cx="2863325" cy="1302327"/>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bg1"/>
                </a:solidFill>
              </a:rPr>
              <a:t>$1.924.065</a:t>
            </a:r>
          </a:p>
        </p:txBody>
      </p:sp>
      <p:sp>
        <p:nvSpPr>
          <p:cNvPr id="5" name="Rectángulo: esquinas redondeadas 4">
            <a:extLst>
              <a:ext uri="{FF2B5EF4-FFF2-40B4-BE49-F238E27FC236}">
                <a16:creationId xmlns:a16="http://schemas.microsoft.com/office/drawing/2014/main" id="{CD66AF8E-D8EB-7A47-E1E3-1093945DF2F8}"/>
              </a:ext>
            </a:extLst>
          </p:cNvPr>
          <p:cNvSpPr/>
          <p:nvPr/>
        </p:nvSpPr>
        <p:spPr>
          <a:xfrm>
            <a:off x="6929758" y="2894459"/>
            <a:ext cx="2863325" cy="1302327"/>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bg1"/>
                </a:solidFill>
              </a:rPr>
              <a:t>2.600.000</a:t>
            </a:r>
          </a:p>
        </p:txBody>
      </p:sp>
      <p:sp>
        <p:nvSpPr>
          <p:cNvPr id="6" name="Rectángulo 5">
            <a:extLst>
              <a:ext uri="{FF2B5EF4-FFF2-40B4-BE49-F238E27FC236}">
                <a16:creationId xmlns:a16="http://schemas.microsoft.com/office/drawing/2014/main" id="{BD4FA681-AA78-7189-E0DF-2FF9B5C2FCF5}"/>
              </a:ext>
            </a:extLst>
          </p:cNvPr>
          <p:cNvSpPr/>
          <p:nvPr/>
        </p:nvSpPr>
        <p:spPr>
          <a:xfrm>
            <a:off x="8039056" y="1803575"/>
            <a:ext cx="644728" cy="1200329"/>
          </a:xfrm>
          <a:prstGeom prst="rect">
            <a:avLst/>
          </a:prstGeom>
          <a:noFill/>
        </p:spPr>
        <p:txBody>
          <a:bodyPr wrap="none" lIns="91440" tIns="45720" rIns="91440" bIns="45720">
            <a:spAutoFit/>
          </a:bodyPr>
          <a:lstStyle/>
          <a:p>
            <a:pPr algn="ctr"/>
            <a:r>
              <a:rPr lang="es-ES" sz="7200" b="1" cap="none" spc="0" dirty="0">
                <a:ln w="22225">
                  <a:solidFill>
                    <a:schemeClr val="accent6"/>
                  </a:solidFill>
                  <a:prstDash val="solid"/>
                </a:ln>
                <a:solidFill>
                  <a:schemeClr val="accent6"/>
                </a:solidFill>
                <a:effectLst/>
              </a:rPr>
              <a:t>+</a:t>
            </a:r>
          </a:p>
        </p:txBody>
      </p:sp>
      <p:sp>
        <p:nvSpPr>
          <p:cNvPr id="7" name="Rectángulo: esquinas redondeadas 6">
            <a:extLst>
              <a:ext uri="{FF2B5EF4-FFF2-40B4-BE49-F238E27FC236}">
                <a16:creationId xmlns:a16="http://schemas.microsoft.com/office/drawing/2014/main" id="{0F4A00BF-538B-72BD-6645-F616201EAF20}"/>
              </a:ext>
            </a:extLst>
          </p:cNvPr>
          <p:cNvSpPr/>
          <p:nvPr/>
        </p:nvSpPr>
        <p:spPr>
          <a:xfrm>
            <a:off x="2733343" y="4803252"/>
            <a:ext cx="6109087" cy="840334"/>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0158"/>
                </a:solidFill>
              </a:rPr>
              <a:t>EJEMPLO AFILIADO QUE COTIZA SOBRE 10 SMMLV DE 2024 DURANTE 25 AÑOS</a:t>
            </a:r>
          </a:p>
        </p:txBody>
      </p:sp>
      <p:sp>
        <p:nvSpPr>
          <p:cNvPr id="8" name="Rectángulo: esquinas redondeadas 7">
            <a:extLst>
              <a:ext uri="{FF2B5EF4-FFF2-40B4-BE49-F238E27FC236}">
                <a16:creationId xmlns:a16="http://schemas.microsoft.com/office/drawing/2014/main" id="{DA8904BD-DC76-1ADD-872F-578F544D1345}"/>
              </a:ext>
            </a:extLst>
          </p:cNvPr>
          <p:cNvSpPr/>
          <p:nvPr/>
        </p:nvSpPr>
        <p:spPr>
          <a:xfrm>
            <a:off x="582820" y="580626"/>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A10AAB6B-DC16-EDB6-2E20-4C45912E5E95}"/>
              </a:ext>
            </a:extLst>
          </p:cNvPr>
          <p:cNvSpPr txBox="1"/>
          <p:nvPr/>
        </p:nvSpPr>
        <p:spPr>
          <a:xfrm>
            <a:off x="771663" y="580626"/>
            <a:ext cx="5778498" cy="461665"/>
          </a:xfrm>
          <a:prstGeom prst="rect">
            <a:avLst/>
          </a:prstGeom>
          <a:noFill/>
        </p:spPr>
        <p:txBody>
          <a:bodyPr wrap="square" rtlCol="0">
            <a:spAutoFit/>
          </a:bodyPr>
          <a:lstStyle/>
          <a:p>
            <a:pPr algn="ctr"/>
            <a:r>
              <a:rPr lang="es-MX" sz="2400" b="0" dirty="0">
                <a:solidFill>
                  <a:schemeClr val="bg1"/>
                </a:solidFill>
                <a:latin typeface="Gilroy-Bold" panose="00000800000000000000" pitchFamily="2" charset="0"/>
              </a:rPr>
              <a:t>MONTO PENSIÓN INTEGRAL DE VEJEZ</a:t>
            </a:r>
            <a:endParaRPr lang="es-CO" sz="2400" b="0" dirty="0">
              <a:solidFill>
                <a:schemeClr val="bg1"/>
              </a:solidFill>
              <a:latin typeface="Gilroy-Bold" panose="00000800000000000000" pitchFamily="2" charset="0"/>
            </a:endParaRPr>
          </a:p>
        </p:txBody>
      </p:sp>
      <p:sp>
        <p:nvSpPr>
          <p:cNvPr id="11" name="CuadroTexto 10">
            <a:extLst>
              <a:ext uri="{FF2B5EF4-FFF2-40B4-BE49-F238E27FC236}">
                <a16:creationId xmlns:a16="http://schemas.microsoft.com/office/drawing/2014/main" id="{5D38F3ED-0379-16BE-0D97-36987D539349}"/>
              </a:ext>
            </a:extLst>
          </p:cNvPr>
          <p:cNvSpPr txBox="1"/>
          <p:nvPr/>
        </p:nvSpPr>
        <p:spPr>
          <a:xfrm>
            <a:off x="9171333" y="2277529"/>
            <a:ext cx="3421546" cy="553998"/>
          </a:xfrm>
          <a:prstGeom prst="rect">
            <a:avLst/>
          </a:prstGeom>
          <a:noFill/>
        </p:spPr>
        <p:txBody>
          <a:bodyPr wrap="square">
            <a:spAutoFit/>
          </a:bodyPr>
          <a:lstStyle/>
          <a:p>
            <a:pPr algn="ctr"/>
            <a:r>
              <a:rPr lang="es-CO" sz="3000" b="1" u="sng" dirty="0"/>
              <a:t>$4.524.065</a:t>
            </a:r>
          </a:p>
        </p:txBody>
      </p:sp>
    </p:spTree>
    <p:extLst>
      <p:ext uri="{BB962C8B-B14F-4D97-AF65-F5344CB8AC3E}">
        <p14:creationId xmlns:p14="http://schemas.microsoft.com/office/powerpoint/2010/main" val="344296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Model shp12">
            <a:extLst>
              <a:ext uri="{FF2B5EF4-FFF2-40B4-BE49-F238E27FC236}">
                <a16:creationId xmlns:a16="http://schemas.microsoft.com/office/drawing/2014/main" id="{550A4C6C-5405-2BC8-461B-43B48403FF4A}"/>
              </a:ext>
            </a:extLst>
          </p:cNvPr>
          <p:cNvSpPr/>
          <p:nvPr/>
        </p:nvSpPr>
        <p:spPr>
          <a:xfrm>
            <a:off x="842572" y="1390619"/>
            <a:ext cx="101246" cy="4415821"/>
          </a:xfrm>
          <a:prstGeom prst="rect">
            <a:avLst/>
          </a:prstGeom>
          <a:gradFill>
            <a:gsLst>
              <a:gs pos="0">
                <a:srgbClr val="00015B"/>
              </a:gs>
              <a:gs pos="50000">
                <a:srgbClr val="22A1E2"/>
              </a:gs>
              <a:gs pos="99000">
                <a:srgbClr val="7ED95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latin typeface="Nunito Sans ExtraLight" pitchFamily="2" charset="77"/>
            </a:endParaRPr>
          </a:p>
        </p:txBody>
      </p:sp>
      <p:sp>
        <p:nvSpPr>
          <p:cNvPr id="3" name="SlideModel shp13">
            <a:extLst>
              <a:ext uri="{FF2B5EF4-FFF2-40B4-BE49-F238E27FC236}">
                <a16:creationId xmlns:a16="http://schemas.microsoft.com/office/drawing/2014/main" id="{97FF5DA2-C387-3ED0-E23F-38CE50F1229E}"/>
              </a:ext>
            </a:extLst>
          </p:cNvPr>
          <p:cNvSpPr/>
          <p:nvPr/>
        </p:nvSpPr>
        <p:spPr>
          <a:xfrm>
            <a:off x="6169939" y="1390619"/>
            <a:ext cx="101246" cy="4415821"/>
          </a:xfrm>
          <a:prstGeom prst="rect">
            <a:avLst/>
          </a:prstGeom>
          <a:gradFill>
            <a:gsLst>
              <a:gs pos="0">
                <a:srgbClr val="CF0202"/>
              </a:gs>
              <a:gs pos="50000">
                <a:srgbClr val="A8A8A8"/>
              </a:gs>
              <a:gs pos="99000">
                <a:srgbClr val="0000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b="1">
              <a:latin typeface="Nunito Sans ExtraLight" pitchFamily="2" charset="77"/>
            </a:endParaRPr>
          </a:p>
        </p:txBody>
      </p:sp>
      <p:sp>
        <p:nvSpPr>
          <p:cNvPr id="4" name="SlideModel shp14">
            <a:extLst>
              <a:ext uri="{FF2B5EF4-FFF2-40B4-BE49-F238E27FC236}">
                <a16:creationId xmlns:a16="http://schemas.microsoft.com/office/drawing/2014/main" id="{6337DCD6-2986-9BB3-A628-E00739B837D4}"/>
              </a:ext>
            </a:extLst>
          </p:cNvPr>
          <p:cNvSpPr txBox="1"/>
          <p:nvPr/>
        </p:nvSpPr>
        <p:spPr>
          <a:xfrm>
            <a:off x="1326874" y="1531845"/>
            <a:ext cx="569387" cy="861774"/>
          </a:xfrm>
          <a:prstGeom prst="rect">
            <a:avLst/>
          </a:prstGeom>
          <a:noFill/>
        </p:spPr>
        <p:txBody>
          <a:bodyPr wrap="none" rtlCol="0">
            <a:spAutoFit/>
          </a:bodyPr>
          <a:lstStyle/>
          <a:p>
            <a:r>
              <a:rPr lang="en-US" sz="5000" b="1">
                <a:solidFill>
                  <a:srgbClr val="000158">
                    <a:alpha val="50000"/>
                  </a:srgbClr>
                </a:solidFill>
                <a:latin typeface="Nunito Sans" pitchFamily="2" charset="77"/>
              </a:rPr>
              <a:t>1</a:t>
            </a:r>
          </a:p>
        </p:txBody>
      </p:sp>
      <p:sp>
        <p:nvSpPr>
          <p:cNvPr id="5" name="SlideModel shp17">
            <a:extLst>
              <a:ext uri="{FF2B5EF4-FFF2-40B4-BE49-F238E27FC236}">
                <a16:creationId xmlns:a16="http://schemas.microsoft.com/office/drawing/2014/main" id="{1302A722-F169-DFFA-C647-70992EBCA56E}"/>
              </a:ext>
            </a:extLst>
          </p:cNvPr>
          <p:cNvSpPr txBox="1"/>
          <p:nvPr/>
        </p:nvSpPr>
        <p:spPr>
          <a:xfrm>
            <a:off x="1333465" y="4122087"/>
            <a:ext cx="569387" cy="861774"/>
          </a:xfrm>
          <a:prstGeom prst="rect">
            <a:avLst/>
          </a:prstGeom>
          <a:noFill/>
        </p:spPr>
        <p:txBody>
          <a:bodyPr wrap="none" rtlCol="0">
            <a:spAutoFit/>
          </a:bodyPr>
          <a:lstStyle/>
          <a:p>
            <a:r>
              <a:rPr lang="en-US" sz="5000" b="1" dirty="0">
                <a:solidFill>
                  <a:schemeClr val="accent4">
                    <a:alpha val="50000"/>
                  </a:schemeClr>
                </a:solidFill>
                <a:latin typeface="Nunito Sans" pitchFamily="2" charset="77"/>
              </a:rPr>
              <a:t>4</a:t>
            </a:r>
          </a:p>
        </p:txBody>
      </p:sp>
      <p:sp>
        <p:nvSpPr>
          <p:cNvPr id="6" name="SlideModel shp18">
            <a:extLst>
              <a:ext uri="{FF2B5EF4-FFF2-40B4-BE49-F238E27FC236}">
                <a16:creationId xmlns:a16="http://schemas.microsoft.com/office/drawing/2014/main" id="{849EADD0-1BCD-7F0C-F641-6BF58BAA64A2}"/>
              </a:ext>
            </a:extLst>
          </p:cNvPr>
          <p:cNvSpPr txBox="1"/>
          <p:nvPr/>
        </p:nvSpPr>
        <p:spPr>
          <a:xfrm>
            <a:off x="7297357" y="1563182"/>
            <a:ext cx="4052071" cy="830997"/>
          </a:xfrm>
          <a:prstGeom prst="rect">
            <a:avLst/>
          </a:prstGeom>
          <a:noFill/>
          <a:ln>
            <a:noFill/>
          </a:ln>
        </p:spPr>
        <p:txBody>
          <a:bodyPr wrap="square" rtlCol="0" anchor="b">
            <a:spAutoFit/>
          </a:bodyPr>
          <a:lstStyle/>
          <a:p>
            <a:r>
              <a:rPr lang="en-US" sz="1600" b="1" spc="75" dirty="0">
                <a:solidFill>
                  <a:schemeClr val="accent1"/>
                </a:solidFill>
                <a:latin typeface="Segoe UI" panose="020B0502040204020203" pitchFamily="34" charset="0"/>
                <a:ea typeface="Source Sans Pro" panose="020B0503030403020204" pitchFamily="34" charset="0"/>
                <a:cs typeface="Segoe UI" panose="020B0502040204020203" pitchFamily="34" charset="0"/>
              </a:rPr>
              <a:t>OBLIGACIONES OCULTAS DEL SISTEMA DE PROTECCIÓN A LA VEJEZ, INVALIDEZ Y MUERTE</a:t>
            </a:r>
          </a:p>
        </p:txBody>
      </p:sp>
      <p:sp>
        <p:nvSpPr>
          <p:cNvPr id="11" name="SlideModel shp20">
            <a:extLst>
              <a:ext uri="{FF2B5EF4-FFF2-40B4-BE49-F238E27FC236}">
                <a16:creationId xmlns:a16="http://schemas.microsoft.com/office/drawing/2014/main" id="{CE492DBC-FFB1-E51B-D797-7420EFA75D54}"/>
              </a:ext>
            </a:extLst>
          </p:cNvPr>
          <p:cNvSpPr txBox="1"/>
          <p:nvPr/>
        </p:nvSpPr>
        <p:spPr>
          <a:xfrm>
            <a:off x="1338826" y="2439203"/>
            <a:ext cx="569387" cy="861774"/>
          </a:xfrm>
          <a:prstGeom prst="rect">
            <a:avLst/>
          </a:prstGeom>
          <a:noFill/>
        </p:spPr>
        <p:txBody>
          <a:bodyPr wrap="none" rtlCol="0">
            <a:spAutoFit/>
          </a:bodyPr>
          <a:lstStyle/>
          <a:p>
            <a:r>
              <a:rPr lang="en-US" sz="5000" b="1" dirty="0">
                <a:solidFill>
                  <a:schemeClr val="accent2">
                    <a:alpha val="50000"/>
                  </a:schemeClr>
                </a:solidFill>
                <a:latin typeface="Nunito Sans" pitchFamily="2" charset="77"/>
              </a:rPr>
              <a:t>2</a:t>
            </a:r>
          </a:p>
        </p:txBody>
      </p:sp>
      <p:sp>
        <p:nvSpPr>
          <p:cNvPr id="12" name="SlideModel shp21">
            <a:extLst>
              <a:ext uri="{FF2B5EF4-FFF2-40B4-BE49-F238E27FC236}">
                <a16:creationId xmlns:a16="http://schemas.microsoft.com/office/drawing/2014/main" id="{5573CDD5-E190-F0A8-FCE3-0B7C9CB11535}"/>
              </a:ext>
            </a:extLst>
          </p:cNvPr>
          <p:cNvSpPr txBox="1"/>
          <p:nvPr/>
        </p:nvSpPr>
        <p:spPr>
          <a:xfrm>
            <a:off x="1983866" y="1647329"/>
            <a:ext cx="3182860" cy="584775"/>
          </a:xfrm>
          <a:prstGeom prst="rect">
            <a:avLst/>
          </a:prstGeom>
          <a:noFill/>
          <a:ln>
            <a:noFill/>
          </a:ln>
        </p:spPr>
        <p:txBody>
          <a:bodyPr wrap="square" rtlCol="0" anchor="b">
            <a:spAutoFit/>
          </a:bodyPr>
          <a:lstStyle/>
          <a:p>
            <a:r>
              <a:rPr lang="en-US" sz="1600" b="1" spc="75" dirty="0">
                <a:solidFill>
                  <a:schemeClr val="accent1"/>
                </a:solidFill>
                <a:latin typeface="Segoe UI" panose="020B0502040204020203" pitchFamily="34" charset="0"/>
                <a:ea typeface="Source Sans Pro" panose="020B0503030403020204" pitchFamily="34" charset="0"/>
                <a:cs typeface="Segoe UI" panose="020B0502040204020203" pitchFamily="34" charset="0"/>
              </a:rPr>
              <a:t>POR QUÉ ERA NECESARIA UNA REFORMA PENSIONAL</a:t>
            </a:r>
          </a:p>
        </p:txBody>
      </p:sp>
      <p:sp>
        <p:nvSpPr>
          <p:cNvPr id="13" name="SlideModel shp23">
            <a:extLst>
              <a:ext uri="{FF2B5EF4-FFF2-40B4-BE49-F238E27FC236}">
                <a16:creationId xmlns:a16="http://schemas.microsoft.com/office/drawing/2014/main" id="{9437A86C-246A-BD77-AE86-C45FCBEC2CAA}"/>
              </a:ext>
            </a:extLst>
          </p:cNvPr>
          <p:cNvSpPr txBox="1"/>
          <p:nvPr/>
        </p:nvSpPr>
        <p:spPr>
          <a:xfrm>
            <a:off x="1333465" y="4970842"/>
            <a:ext cx="569387" cy="861774"/>
          </a:xfrm>
          <a:prstGeom prst="rect">
            <a:avLst/>
          </a:prstGeom>
          <a:noFill/>
        </p:spPr>
        <p:txBody>
          <a:bodyPr wrap="none" rtlCol="0">
            <a:spAutoFit/>
          </a:bodyPr>
          <a:lstStyle/>
          <a:p>
            <a:r>
              <a:rPr lang="en-US" sz="5000" b="1" dirty="0">
                <a:solidFill>
                  <a:schemeClr val="accent5">
                    <a:alpha val="50000"/>
                  </a:schemeClr>
                </a:solidFill>
                <a:latin typeface="Nunito Sans" pitchFamily="2" charset="77"/>
              </a:rPr>
              <a:t>5</a:t>
            </a:r>
          </a:p>
        </p:txBody>
      </p:sp>
      <p:sp>
        <p:nvSpPr>
          <p:cNvPr id="14" name="SlideModel shp26">
            <a:extLst>
              <a:ext uri="{FF2B5EF4-FFF2-40B4-BE49-F238E27FC236}">
                <a16:creationId xmlns:a16="http://schemas.microsoft.com/office/drawing/2014/main" id="{B99E7671-77C2-EB92-5644-727A4F3FA938}"/>
              </a:ext>
            </a:extLst>
          </p:cNvPr>
          <p:cNvSpPr txBox="1"/>
          <p:nvPr/>
        </p:nvSpPr>
        <p:spPr>
          <a:xfrm>
            <a:off x="1377644" y="3297731"/>
            <a:ext cx="569387" cy="861774"/>
          </a:xfrm>
          <a:prstGeom prst="rect">
            <a:avLst/>
          </a:prstGeom>
          <a:noFill/>
        </p:spPr>
        <p:txBody>
          <a:bodyPr wrap="none" rtlCol="0">
            <a:spAutoFit/>
          </a:bodyPr>
          <a:lstStyle/>
          <a:p>
            <a:r>
              <a:rPr lang="en-US" sz="5000" b="1" dirty="0">
                <a:solidFill>
                  <a:schemeClr val="accent3">
                    <a:alpha val="50000"/>
                  </a:schemeClr>
                </a:solidFill>
                <a:latin typeface="Nunito Sans" pitchFamily="2" charset="77"/>
              </a:rPr>
              <a:t>3</a:t>
            </a:r>
          </a:p>
        </p:txBody>
      </p:sp>
      <p:sp>
        <p:nvSpPr>
          <p:cNvPr id="15" name="SlideModel shp27">
            <a:extLst>
              <a:ext uri="{FF2B5EF4-FFF2-40B4-BE49-F238E27FC236}">
                <a16:creationId xmlns:a16="http://schemas.microsoft.com/office/drawing/2014/main" id="{B707C292-D8CF-7120-FD29-03E8914300A3}"/>
              </a:ext>
            </a:extLst>
          </p:cNvPr>
          <p:cNvSpPr txBox="1"/>
          <p:nvPr/>
        </p:nvSpPr>
        <p:spPr>
          <a:xfrm>
            <a:off x="1947031" y="3295414"/>
            <a:ext cx="3624195" cy="584775"/>
          </a:xfrm>
          <a:prstGeom prst="rect">
            <a:avLst/>
          </a:prstGeom>
          <a:noFill/>
          <a:ln>
            <a:noFill/>
          </a:ln>
        </p:spPr>
        <p:txBody>
          <a:bodyPr wrap="square" rtlCol="0" anchor="b">
            <a:spAutoFit/>
          </a:bodyPr>
          <a:lstStyle/>
          <a:p>
            <a:r>
              <a:rPr lang="es-ES" sz="1600" b="1" spc="75" dirty="0">
                <a:solidFill>
                  <a:schemeClr val="accent1"/>
                </a:solidFill>
                <a:latin typeface="Segoe UI" panose="020B0502040204020203" pitchFamily="34" charset="0"/>
                <a:ea typeface="Source Sans Pro" panose="020B0503030403020204" pitchFamily="34" charset="0"/>
                <a:cs typeface="Segoe UI" panose="020B0502040204020203" pitchFamily="34" charset="0"/>
              </a:rPr>
              <a:t>RÉGIMEN DE TRANSICIÓN COMO ARBITRIO LEGAL</a:t>
            </a:r>
            <a:endParaRPr lang="en-US" sz="1600" b="1" spc="75" dirty="0">
              <a:solidFill>
                <a:schemeClr val="accent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7" name="SlideModel shp21">
            <a:extLst>
              <a:ext uri="{FF2B5EF4-FFF2-40B4-BE49-F238E27FC236}">
                <a16:creationId xmlns:a16="http://schemas.microsoft.com/office/drawing/2014/main" id="{BE68AF22-D1C2-0C90-02A0-296FD5D804E9}"/>
              </a:ext>
            </a:extLst>
          </p:cNvPr>
          <p:cNvSpPr txBox="1"/>
          <p:nvPr/>
        </p:nvSpPr>
        <p:spPr>
          <a:xfrm>
            <a:off x="2021840" y="2781116"/>
            <a:ext cx="3264984" cy="338554"/>
          </a:xfrm>
          <a:prstGeom prst="rect">
            <a:avLst/>
          </a:prstGeom>
          <a:noFill/>
          <a:ln>
            <a:noFill/>
          </a:ln>
        </p:spPr>
        <p:txBody>
          <a:bodyPr wrap="square" rtlCol="0" anchor="b">
            <a:spAutoFit/>
          </a:bodyPr>
          <a:lstStyle/>
          <a:p>
            <a:endParaRPr lang="en-US" sz="1600" b="1" spc="75" dirty="0">
              <a:solidFill>
                <a:schemeClr val="accent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8" name="SlideModel shp17">
            <a:extLst>
              <a:ext uri="{FF2B5EF4-FFF2-40B4-BE49-F238E27FC236}">
                <a16:creationId xmlns:a16="http://schemas.microsoft.com/office/drawing/2014/main" id="{E26F9D49-B86B-66E6-7B9E-E46B7A6D0ED4}"/>
              </a:ext>
            </a:extLst>
          </p:cNvPr>
          <p:cNvSpPr txBox="1"/>
          <p:nvPr/>
        </p:nvSpPr>
        <p:spPr>
          <a:xfrm>
            <a:off x="6707183" y="1563182"/>
            <a:ext cx="569387" cy="861774"/>
          </a:xfrm>
          <a:prstGeom prst="rect">
            <a:avLst/>
          </a:prstGeom>
          <a:noFill/>
        </p:spPr>
        <p:txBody>
          <a:bodyPr wrap="none" rtlCol="0">
            <a:spAutoFit/>
          </a:bodyPr>
          <a:lstStyle/>
          <a:p>
            <a:r>
              <a:rPr lang="en-US" sz="5000" b="1" dirty="0">
                <a:solidFill>
                  <a:schemeClr val="accent4">
                    <a:alpha val="50000"/>
                  </a:schemeClr>
                </a:solidFill>
                <a:latin typeface="Nunito Sans" pitchFamily="2" charset="77"/>
              </a:rPr>
              <a:t>6</a:t>
            </a:r>
          </a:p>
        </p:txBody>
      </p:sp>
      <p:sp>
        <p:nvSpPr>
          <p:cNvPr id="19" name="SlideModel shp27">
            <a:extLst>
              <a:ext uri="{FF2B5EF4-FFF2-40B4-BE49-F238E27FC236}">
                <a16:creationId xmlns:a16="http://schemas.microsoft.com/office/drawing/2014/main" id="{6A219290-5049-06FF-D6EB-91F1BDF0E2D0}"/>
              </a:ext>
            </a:extLst>
          </p:cNvPr>
          <p:cNvSpPr txBox="1"/>
          <p:nvPr/>
        </p:nvSpPr>
        <p:spPr>
          <a:xfrm>
            <a:off x="1983866" y="4202377"/>
            <a:ext cx="3872064" cy="584775"/>
          </a:xfrm>
          <a:prstGeom prst="rect">
            <a:avLst/>
          </a:prstGeom>
          <a:noFill/>
          <a:ln>
            <a:noFill/>
          </a:ln>
        </p:spPr>
        <p:txBody>
          <a:bodyPr wrap="square" rtlCol="0" anchor="b">
            <a:spAutoFit/>
          </a:bodyPr>
          <a:lstStyle/>
          <a:p>
            <a:r>
              <a:rPr lang="es-ES" sz="1600" b="1" spc="75" dirty="0">
                <a:solidFill>
                  <a:schemeClr val="accent1"/>
                </a:solidFill>
                <a:latin typeface="Segoe UI" panose="020B0502040204020203" pitchFamily="34" charset="0"/>
                <a:ea typeface="Source Sans Pro" panose="020B0503030403020204" pitchFamily="34" charset="0"/>
                <a:cs typeface="Segoe UI" panose="020B0502040204020203" pitchFamily="34" charset="0"/>
              </a:rPr>
              <a:t>PILAR VOLUNTARIO COMO UNICA SOLUCIÓN A LOS JOVENES</a:t>
            </a:r>
            <a:endParaRPr lang="en-US" sz="1600" b="1" spc="75" dirty="0">
              <a:solidFill>
                <a:schemeClr val="accent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0" name="SlideModel shp18">
            <a:extLst>
              <a:ext uri="{FF2B5EF4-FFF2-40B4-BE49-F238E27FC236}">
                <a16:creationId xmlns:a16="http://schemas.microsoft.com/office/drawing/2014/main" id="{AA5727C3-0D29-2180-CBC0-BC493A3BFDE2}"/>
              </a:ext>
            </a:extLst>
          </p:cNvPr>
          <p:cNvSpPr txBox="1"/>
          <p:nvPr/>
        </p:nvSpPr>
        <p:spPr>
          <a:xfrm>
            <a:off x="1983866" y="5109341"/>
            <a:ext cx="4052071" cy="584775"/>
          </a:xfrm>
          <a:prstGeom prst="rect">
            <a:avLst/>
          </a:prstGeom>
          <a:noFill/>
          <a:ln>
            <a:noFill/>
          </a:ln>
        </p:spPr>
        <p:txBody>
          <a:bodyPr wrap="square" rtlCol="0" anchor="b">
            <a:spAutoFit/>
          </a:bodyPr>
          <a:lstStyle/>
          <a:p>
            <a:r>
              <a:rPr lang="en-US" sz="1600" b="1" spc="75" dirty="0">
                <a:solidFill>
                  <a:schemeClr val="accent1"/>
                </a:solidFill>
                <a:latin typeface="Segoe UI" panose="020B0502040204020203" pitchFamily="34" charset="0"/>
                <a:ea typeface="Source Sans Pro" panose="020B0503030403020204" pitchFamily="34" charset="0"/>
                <a:cs typeface="Segoe UI" panose="020B0502040204020203" pitchFamily="34" charset="0"/>
              </a:rPr>
              <a:t>EL PILAR SEMICONTRIBUTIVO Y SU RIESGO REPUTACIONAL</a:t>
            </a:r>
          </a:p>
        </p:txBody>
      </p:sp>
      <p:sp>
        <p:nvSpPr>
          <p:cNvPr id="22" name="SlideModel shp18">
            <a:extLst>
              <a:ext uri="{FF2B5EF4-FFF2-40B4-BE49-F238E27FC236}">
                <a16:creationId xmlns:a16="http://schemas.microsoft.com/office/drawing/2014/main" id="{75CB5B12-46BA-FF07-A68E-5CE93D4320D2}"/>
              </a:ext>
            </a:extLst>
          </p:cNvPr>
          <p:cNvSpPr txBox="1"/>
          <p:nvPr/>
        </p:nvSpPr>
        <p:spPr>
          <a:xfrm>
            <a:off x="1983866" y="2502031"/>
            <a:ext cx="3159661" cy="584775"/>
          </a:xfrm>
          <a:prstGeom prst="rect">
            <a:avLst/>
          </a:prstGeom>
          <a:noFill/>
          <a:ln>
            <a:noFill/>
          </a:ln>
        </p:spPr>
        <p:txBody>
          <a:bodyPr wrap="square" rtlCol="0" anchor="b">
            <a:spAutoFit/>
          </a:bodyPr>
          <a:lstStyle/>
          <a:p>
            <a:r>
              <a:rPr lang="en-US" sz="1600" b="1" spc="75" dirty="0">
                <a:solidFill>
                  <a:schemeClr val="accent1"/>
                </a:solidFill>
                <a:latin typeface="Segoe UI" panose="020B0502040204020203" pitchFamily="34" charset="0"/>
                <a:ea typeface="Source Sans Pro" panose="020B0503030403020204" pitchFamily="34" charset="0"/>
                <a:cs typeface="Segoe UI" panose="020B0502040204020203" pitchFamily="34" charset="0"/>
              </a:rPr>
              <a:t>PILAR CONTRIBUTIVO Y EL VALOR DE LA PENSIÓN</a:t>
            </a:r>
          </a:p>
        </p:txBody>
      </p:sp>
      <p:sp>
        <p:nvSpPr>
          <p:cNvPr id="26" name="Rectángulo: esquinas redondeadas 25">
            <a:extLst>
              <a:ext uri="{FF2B5EF4-FFF2-40B4-BE49-F238E27FC236}">
                <a16:creationId xmlns:a16="http://schemas.microsoft.com/office/drawing/2014/main" id="{BAA52D37-A135-6122-E3D8-7DCB4D938A94}"/>
              </a:ext>
            </a:extLst>
          </p:cNvPr>
          <p:cNvSpPr/>
          <p:nvPr/>
        </p:nvSpPr>
        <p:spPr>
          <a:xfrm>
            <a:off x="3146687" y="441891"/>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CuadroTexto 26">
            <a:extLst>
              <a:ext uri="{FF2B5EF4-FFF2-40B4-BE49-F238E27FC236}">
                <a16:creationId xmlns:a16="http://schemas.microsoft.com/office/drawing/2014/main" id="{C1FE9BCC-A0CA-F0E3-3C17-A64C4AE6ECED}"/>
              </a:ext>
            </a:extLst>
          </p:cNvPr>
          <p:cNvSpPr txBox="1"/>
          <p:nvPr/>
        </p:nvSpPr>
        <p:spPr>
          <a:xfrm>
            <a:off x="3194445" y="452008"/>
            <a:ext cx="5778498" cy="461665"/>
          </a:xfrm>
          <a:prstGeom prst="rect">
            <a:avLst/>
          </a:prstGeom>
          <a:noFill/>
        </p:spPr>
        <p:txBody>
          <a:bodyPr wrap="square" rtlCol="0">
            <a:spAutoFit/>
          </a:bodyPr>
          <a:lstStyle/>
          <a:p>
            <a:pPr algn="ctr"/>
            <a:r>
              <a:rPr lang="es-MX" sz="2400" b="0" dirty="0">
                <a:solidFill>
                  <a:schemeClr val="bg1"/>
                </a:solidFill>
                <a:latin typeface="Gilroy-Bold" panose="00000800000000000000" pitchFamily="2" charset="0"/>
              </a:rPr>
              <a:t>ÍNDICE</a:t>
            </a:r>
            <a:endParaRPr lang="es-CO" sz="2400" b="0" dirty="0">
              <a:solidFill>
                <a:schemeClr val="bg1"/>
              </a:solidFill>
              <a:latin typeface="Gilroy-Bold" panose="00000800000000000000" pitchFamily="2" charset="0"/>
            </a:endParaRPr>
          </a:p>
        </p:txBody>
      </p:sp>
    </p:spTree>
    <p:extLst>
      <p:ext uri="{BB962C8B-B14F-4D97-AF65-F5344CB8AC3E}">
        <p14:creationId xmlns:p14="http://schemas.microsoft.com/office/powerpoint/2010/main" val="242149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5F0DA13D-D52F-5E30-90AF-210EBB9678B4}"/>
              </a:ext>
            </a:extLst>
          </p:cNvPr>
          <p:cNvSpPr/>
          <p:nvPr/>
        </p:nvSpPr>
        <p:spPr>
          <a:xfrm>
            <a:off x="582820" y="580626"/>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BA8291FA-C14D-2612-E757-5FE2AE55F58A}"/>
              </a:ext>
            </a:extLst>
          </p:cNvPr>
          <p:cNvSpPr txBox="1"/>
          <p:nvPr/>
        </p:nvSpPr>
        <p:spPr>
          <a:xfrm>
            <a:off x="751784" y="635291"/>
            <a:ext cx="5778498" cy="461665"/>
          </a:xfrm>
          <a:prstGeom prst="rect">
            <a:avLst/>
          </a:prstGeom>
          <a:noFill/>
        </p:spPr>
        <p:txBody>
          <a:bodyPr wrap="square" rtlCol="0">
            <a:spAutoFit/>
          </a:bodyPr>
          <a:lstStyle/>
          <a:p>
            <a:pPr algn="ctr"/>
            <a:r>
              <a:rPr lang="es-MX" sz="2400" b="0" dirty="0">
                <a:solidFill>
                  <a:schemeClr val="bg1"/>
                </a:solidFill>
                <a:latin typeface="Gilroy-Bold" panose="00000800000000000000" pitchFamily="2" charset="0"/>
              </a:rPr>
              <a:t>COMPARATIVO LEY 100 VS REFORMA</a:t>
            </a:r>
            <a:endParaRPr lang="es-CO" sz="2400" b="0" dirty="0">
              <a:solidFill>
                <a:schemeClr val="bg1"/>
              </a:solidFill>
              <a:latin typeface="Gilroy-Bold" panose="00000800000000000000" pitchFamily="2" charset="0"/>
            </a:endParaRPr>
          </a:p>
        </p:txBody>
      </p:sp>
      <p:sp>
        <p:nvSpPr>
          <p:cNvPr id="4" name="Rectángulo: esquinas redondeadas 3">
            <a:extLst>
              <a:ext uri="{FF2B5EF4-FFF2-40B4-BE49-F238E27FC236}">
                <a16:creationId xmlns:a16="http://schemas.microsoft.com/office/drawing/2014/main" id="{917727D1-19DD-5273-7ED7-C61196DA12EB}"/>
              </a:ext>
            </a:extLst>
          </p:cNvPr>
          <p:cNvSpPr/>
          <p:nvPr/>
        </p:nvSpPr>
        <p:spPr>
          <a:xfrm>
            <a:off x="1622263" y="1650812"/>
            <a:ext cx="2863325" cy="1302327"/>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bg1"/>
                </a:solidFill>
              </a:rPr>
              <a:t>LEY 100 DE 1993</a:t>
            </a:r>
          </a:p>
        </p:txBody>
      </p:sp>
      <p:sp>
        <p:nvSpPr>
          <p:cNvPr id="5" name="Rectángulo: esquinas redondeadas 4">
            <a:extLst>
              <a:ext uri="{FF2B5EF4-FFF2-40B4-BE49-F238E27FC236}">
                <a16:creationId xmlns:a16="http://schemas.microsoft.com/office/drawing/2014/main" id="{B16842A3-5565-087D-F55F-D5FB4FA9D974}"/>
              </a:ext>
            </a:extLst>
          </p:cNvPr>
          <p:cNvSpPr/>
          <p:nvPr/>
        </p:nvSpPr>
        <p:spPr>
          <a:xfrm>
            <a:off x="7459846" y="1650812"/>
            <a:ext cx="2863325" cy="1302327"/>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800" b="1" dirty="0">
                <a:solidFill>
                  <a:schemeClr val="bg1"/>
                </a:solidFill>
              </a:rPr>
              <a:t>LEY 2381 DE 2024</a:t>
            </a:r>
          </a:p>
        </p:txBody>
      </p:sp>
      <p:sp>
        <p:nvSpPr>
          <p:cNvPr id="6" name="CuadroTexto 5">
            <a:extLst>
              <a:ext uri="{FF2B5EF4-FFF2-40B4-BE49-F238E27FC236}">
                <a16:creationId xmlns:a16="http://schemas.microsoft.com/office/drawing/2014/main" id="{3885144D-2CF7-8951-D68B-906955A89E29}"/>
              </a:ext>
            </a:extLst>
          </p:cNvPr>
          <p:cNvSpPr txBox="1"/>
          <p:nvPr/>
        </p:nvSpPr>
        <p:spPr>
          <a:xfrm>
            <a:off x="7571132" y="3535530"/>
            <a:ext cx="2944468" cy="369332"/>
          </a:xfrm>
          <a:prstGeom prst="rect">
            <a:avLst/>
          </a:prstGeom>
          <a:noFill/>
        </p:spPr>
        <p:txBody>
          <a:bodyPr wrap="square">
            <a:spAutoFit/>
          </a:bodyPr>
          <a:lstStyle/>
          <a:p>
            <a:pPr algn="ctr"/>
            <a:r>
              <a:rPr lang="es-CO" sz="1800" b="1" u="sng" dirty="0"/>
              <a:t>$4.524.065</a:t>
            </a:r>
          </a:p>
        </p:txBody>
      </p:sp>
      <p:sp>
        <p:nvSpPr>
          <p:cNvPr id="7" name="CuadroTexto 6">
            <a:extLst>
              <a:ext uri="{FF2B5EF4-FFF2-40B4-BE49-F238E27FC236}">
                <a16:creationId xmlns:a16="http://schemas.microsoft.com/office/drawing/2014/main" id="{4002B778-D43E-3170-583E-637C192BAC01}"/>
              </a:ext>
            </a:extLst>
          </p:cNvPr>
          <p:cNvSpPr txBox="1"/>
          <p:nvPr/>
        </p:nvSpPr>
        <p:spPr>
          <a:xfrm>
            <a:off x="938973" y="3177261"/>
            <a:ext cx="6520873" cy="2987228"/>
          </a:xfrm>
          <a:prstGeom prst="rect">
            <a:avLst/>
          </a:prstGeom>
          <a:noFill/>
        </p:spPr>
        <p:txBody>
          <a:bodyPr wrap="square">
            <a:spAutoFit/>
          </a:bodyPr>
          <a:lstStyle/>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SEMANAS: 1300</a:t>
            </a:r>
          </a:p>
          <a:p>
            <a:pPr>
              <a:lnSpc>
                <a:spcPct val="107000"/>
              </a:lnSpc>
              <a:spcAft>
                <a:spcPts val="533"/>
              </a:spcAft>
            </a:pPr>
            <a:r>
              <a:rPr lang="es-CO" sz="1867"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IBL: </a:t>
            </a:r>
            <a:r>
              <a:rPr lang="es-CO" sz="1867" u="sng"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$13.000.000</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TASA DE REMPLAZO = 65.5 – (0.50 X $13.000.000 / $1.300.000)</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TASA DE REMPLAZO = 65.5 – (0.50 X 10)</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TASA DE REMPLAZO = 65.5 – 5</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TASA DE REMPLAZO = 60,5%</a:t>
            </a:r>
          </a:p>
          <a:p>
            <a:pPr>
              <a:lnSpc>
                <a:spcPct val="107000"/>
              </a:lnSpc>
              <a:spcAft>
                <a:spcPts val="533"/>
              </a:spcAft>
            </a:pPr>
            <a:r>
              <a:rPr lang="es-CO" sz="1867"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PENSIÓN = $13.000.000 X 60.5%</a:t>
            </a:r>
          </a:p>
          <a:p>
            <a:pPr>
              <a:lnSpc>
                <a:spcPct val="107000"/>
              </a:lnSpc>
              <a:spcAft>
                <a:spcPts val="533"/>
              </a:spcAft>
            </a:pPr>
            <a:r>
              <a:rPr lang="es-CO" sz="1867" b="1" u="sng" dirty="0">
                <a:latin typeface="Calibri" panose="020F0502020204030204" pitchFamily="34" charset="0"/>
                <a:ea typeface="Calibri" panose="020F0502020204030204" pitchFamily="34" charset="0"/>
                <a:cs typeface="Times New Roman" panose="02020603050405020304" pitchFamily="18" charset="0"/>
              </a:rPr>
              <a:t>PENSIÓN = $7.865.000</a:t>
            </a:r>
            <a:endParaRPr lang="es-CO" sz="1867" u="sng"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2296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59F536D-4AB2-D529-DD43-2E0A29D48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711" y="6014614"/>
            <a:ext cx="5238578" cy="568895"/>
          </a:xfrm>
          <a:prstGeom prst="rect">
            <a:avLst/>
          </a:prstGeom>
        </p:spPr>
      </p:pic>
      <p:sp>
        <p:nvSpPr>
          <p:cNvPr id="10" name="CuadroTexto 9">
            <a:extLst>
              <a:ext uri="{FF2B5EF4-FFF2-40B4-BE49-F238E27FC236}">
                <a16:creationId xmlns:a16="http://schemas.microsoft.com/office/drawing/2014/main" id="{EAD08DDD-D58B-ECC2-6548-2BF4263C9D64}"/>
              </a:ext>
            </a:extLst>
          </p:cNvPr>
          <p:cNvSpPr txBox="1"/>
          <p:nvPr/>
        </p:nvSpPr>
        <p:spPr>
          <a:xfrm>
            <a:off x="1521613" y="1950223"/>
            <a:ext cx="9427069" cy="1631216"/>
          </a:xfrm>
          <a:prstGeom prst="rect">
            <a:avLst/>
          </a:prstGeom>
          <a:noFill/>
        </p:spPr>
        <p:txBody>
          <a:bodyPr wrap="square" rtlCol="0">
            <a:spAutoFit/>
          </a:bodyPr>
          <a:lstStyle/>
          <a:p>
            <a:pPr algn="ctr"/>
            <a:r>
              <a:rPr lang="es-ES" sz="5000" dirty="0">
                <a:solidFill>
                  <a:srgbClr val="333332"/>
                </a:solidFill>
                <a:latin typeface="Gilroy-Bold" panose="00000800000000000000" pitchFamily="2" charset="0"/>
              </a:rPr>
              <a:t>RÉGIMEN DE TRANSICIÓN COMO ARBITRIO LEGAL</a:t>
            </a:r>
            <a:endParaRPr lang="en-US" sz="5000" dirty="0">
              <a:solidFill>
                <a:srgbClr val="333332"/>
              </a:solidFill>
              <a:latin typeface="Gilroy-Bold" panose="00000800000000000000" pitchFamily="2" charset="0"/>
            </a:endParaRPr>
          </a:p>
        </p:txBody>
      </p:sp>
    </p:spTree>
    <p:extLst>
      <p:ext uri="{BB962C8B-B14F-4D97-AF65-F5344CB8AC3E}">
        <p14:creationId xmlns:p14="http://schemas.microsoft.com/office/powerpoint/2010/main" val="2521680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5F0DA13D-D52F-5E30-90AF-210EBB9678B4}"/>
              </a:ext>
            </a:extLst>
          </p:cNvPr>
          <p:cNvSpPr/>
          <p:nvPr/>
        </p:nvSpPr>
        <p:spPr>
          <a:xfrm>
            <a:off x="3017908" y="570687"/>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BA8291FA-C14D-2612-E757-5FE2AE55F58A}"/>
              </a:ext>
            </a:extLst>
          </p:cNvPr>
          <p:cNvSpPr txBox="1"/>
          <p:nvPr/>
        </p:nvSpPr>
        <p:spPr>
          <a:xfrm>
            <a:off x="3206751" y="570687"/>
            <a:ext cx="5778498" cy="461665"/>
          </a:xfrm>
          <a:prstGeom prst="rect">
            <a:avLst/>
          </a:prstGeom>
          <a:noFill/>
        </p:spPr>
        <p:txBody>
          <a:bodyPr wrap="square" rtlCol="0">
            <a:spAutoFit/>
          </a:bodyPr>
          <a:lstStyle/>
          <a:p>
            <a:pPr algn="ctr"/>
            <a:r>
              <a:rPr lang="es-MX" sz="2400" b="0" dirty="0">
                <a:solidFill>
                  <a:schemeClr val="bg1"/>
                </a:solidFill>
                <a:latin typeface="Gilroy-Bold" panose="00000800000000000000" pitchFamily="2" charset="0"/>
              </a:rPr>
              <a:t>RÉGIMEN DE TRANSICIÓN</a:t>
            </a:r>
            <a:endParaRPr lang="es-CO" sz="2400" b="0" dirty="0">
              <a:solidFill>
                <a:schemeClr val="bg1"/>
              </a:solidFill>
              <a:latin typeface="Gilroy-Bold" panose="00000800000000000000" pitchFamily="2" charset="0"/>
            </a:endParaRPr>
          </a:p>
        </p:txBody>
      </p:sp>
      <p:sp>
        <p:nvSpPr>
          <p:cNvPr id="8" name="Rectángulo: esquinas redondeadas 7">
            <a:extLst>
              <a:ext uri="{FF2B5EF4-FFF2-40B4-BE49-F238E27FC236}">
                <a16:creationId xmlns:a16="http://schemas.microsoft.com/office/drawing/2014/main" id="{846F7AB3-D392-3551-8E94-0A0B626FDF04}"/>
              </a:ext>
            </a:extLst>
          </p:cNvPr>
          <p:cNvSpPr/>
          <p:nvPr/>
        </p:nvSpPr>
        <p:spPr>
          <a:xfrm>
            <a:off x="1953024" y="1771577"/>
            <a:ext cx="2794000" cy="1625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sz="2400" b="1" dirty="0"/>
              <a:t>LEY 100 DE 1993</a:t>
            </a:r>
          </a:p>
        </p:txBody>
      </p:sp>
      <p:sp>
        <p:nvSpPr>
          <p:cNvPr id="9" name="Rectángulo: esquinas redondeadas 8">
            <a:extLst>
              <a:ext uri="{FF2B5EF4-FFF2-40B4-BE49-F238E27FC236}">
                <a16:creationId xmlns:a16="http://schemas.microsoft.com/office/drawing/2014/main" id="{B7CD3868-32F7-6D70-0376-9D54D0250247}"/>
              </a:ext>
            </a:extLst>
          </p:cNvPr>
          <p:cNvSpPr/>
          <p:nvPr/>
        </p:nvSpPr>
        <p:spPr>
          <a:xfrm>
            <a:off x="7295321" y="1468406"/>
            <a:ext cx="2794000" cy="223194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sz="1600" b="1" dirty="0"/>
              <a:t>900 SEMANAS DE COTIZACIÓN PARA HOMBRES AL 1 DE JULIO DE 2025</a:t>
            </a:r>
          </a:p>
          <a:p>
            <a:pPr algn="ctr"/>
            <a:endParaRPr lang="es-CO" sz="1600" b="1" dirty="0"/>
          </a:p>
          <a:p>
            <a:pPr algn="ctr"/>
            <a:r>
              <a:rPr lang="es-CO" sz="1600" b="1" dirty="0"/>
              <a:t>750 SEMANAS DE COTIZACIÓN PARA MUJERES AL 1 DE JULIO DE 2025</a:t>
            </a:r>
          </a:p>
        </p:txBody>
      </p:sp>
      <p:sp>
        <p:nvSpPr>
          <p:cNvPr id="10" name="Es igual a 9">
            <a:extLst>
              <a:ext uri="{FF2B5EF4-FFF2-40B4-BE49-F238E27FC236}">
                <a16:creationId xmlns:a16="http://schemas.microsoft.com/office/drawing/2014/main" id="{6DE98373-6F3C-8A35-8EE2-6C70A459D261}"/>
              </a:ext>
            </a:extLst>
          </p:cNvPr>
          <p:cNvSpPr/>
          <p:nvPr/>
        </p:nvSpPr>
        <p:spPr>
          <a:xfrm>
            <a:off x="5593521" y="2207239"/>
            <a:ext cx="965200" cy="609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a:solidFill>
                <a:schemeClr val="tx1"/>
              </a:solidFill>
            </a:endParaRPr>
          </a:p>
        </p:txBody>
      </p:sp>
      <p:sp>
        <p:nvSpPr>
          <p:cNvPr id="11" name="CuadroTexto 10">
            <a:extLst>
              <a:ext uri="{FF2B5EF4-FFF2-40B4-BE49-F238E27FC236}">
                <a16:creationId xmlns:a16="http://schemas.microsoft.com/office/drawing/2014/main" id="{2561D043-6BEF-A342-C14F-886A2A09B3D6}"/>
              </a:ext>
            </a:extLst>
          </p:cNvPr>
          <p:cNvSpPr txBox="1"/>
          <p:nvPr/>
        </p:nvSpPr>
        <p:spPr>
          <a:xfrm>
            <a:off x="1953024" y="4297490"/>
            <a:ext cx="7637288" cy="1323632"/>
          </a:xfrm>
          <a:prstGeom prst="rect">
            <a:avLst/>
          </a:prstGeom>
          <a:noFill/>
        </p:spPr>
        <p:txBody>
          <a:bodyPr wrap="square" rtlCol="0">
            <a:spAutoFit/>
          </a:bodyPr>
          <a:lstStyle/>
          <a:p>
            <a:pPr algn="ctr"/>
            <a:r>
              <a:rPr lang="es-CO" sz="2667" b="1" dirty="0"/>
              <a:t>2 AÑOS DE GRACIA = POSIBILIDAD DE TRASLADO SIN RESTRICCIÓN DE TRASLADO A PARTIR DEL 16 DE JULIO DE 2024</a:t>
            </a:r>
          </a:p>
        </p:txBody>
      </p:sp>
    </p:spTree>
    <p:extLst>
      <p:ext uri="{BB962C8B-B14F-4D97-AF65-F5344CB8AC3E}">
        <p14:creationId xmlns:p14="http://schemas.microsoft.com/office/powerpoint/2010/main" val="202772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AA9EF87-BC2B-2A16-61FC-4806357436EC}"/>
              </a:ext>
            </a:extLst>
          </p:cNvPr>
          <p:cNvSpPr/>
          <p:nvPr/>
        </p:nvSpPr>
        <p:spPr>
          <a:xfrm>
            <a:off x="646282" y="1169824"/>
            <a:ext cx="2633803" cy="1478401"/>
          </a:xfrm>
          <a:prstGeom prst="roundRect">
            <a:avLst/>
          </a:prstGeom>
          <a:solidFill>
            <a:schemeClr val="accent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09630"/>
            <a:r>
              <a:rPr lang="es-CO" sz="1200" dirty="0">
                <a:solidFill>
                  <a:prstClr val="white"/>
                </a:solidFill>
                <a:latin typeface="Calibri"/>
              </a:rPr>
              <a:t>OMISIÓN DE AFILIACIÓN O REPORTE TARDIO DE INGRESO AL SISTEMA</a:t>
            </a:r>
          </a:p>
        </p:txBody>
      </p:sp>
      <p:sp>
        <p:nvSpPr>
          <p:cNvPr id="3" name="Rectángulo: esquinas redondeadas 2">
            <a:extLst>
              <a:ext uri="{FF2B5EF4-FFF2-40B4-BE49-F238E27FC236}">
                <a16:creationId xmlns:a16="http://schemas.microsoft.com/office/drawing/2014/main" id="{FC48B50A-039D-11DD-9A4D-59936AB77E56}"/>
              </a:ext>
            </a:extLst>
          </p:cNvPr>
          <p:cNvSpPr/>
          <p:nvPr/>
        </p:nvSpPr>
        <p:spPr>
          <a:xfrm>
            <a:off x="639590" y="3156228"/>
            <a:ext cx="2633803" cy="124994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09630"/>
            <a:r>
              <a:rPr lang="es-CO" sz="1200" dirty="0">
                <a:solidFill>
                  <a:prstClr val="white"/>
                </a:solidFill>
                <a:latin typeface="Calibri"/>
              </a:rPr>
              <a:t>OMISIÓN EN EL PAGO DEL APORTE</a:t>
            </a:r>
          </a:p>
        </p:txBody>
      </p:sp>
      <p:sp>
        <p:nvSpPr>
          <p:cNvPr id="4" name="CuadroTexto 3">
            <a:extLst>
              <a:ext uri="{FF2B5EF4-FFF2-40B4-BE49-F238E27FC236}">
                <a16:creationId xmlns:a16="http://schemas.microsoft.com/office/drawing/2014/main" id="{65A35F97-197A-8FC9-659F-F80EBE19774D}"/>
              </a:ext>
            </a:extLst>
          </p:cNvPr>
          <p:cNvSpPr txBox="1"/>
          <p:nvPr/>
        </p:nvSpPr>
        <p:spPr>
          <a:xfrm>
            <a:off x="5927035" y="1236843"/>
            <a:ext cx="5989052" cy="3375796"/>
          </a:xfrm>
          <a:prstGeom prst="rect">
            <a:avLst/>
          </a:prstGeom>
          <a:noFill/>
        </p:spPr>
        <p:txBody>
          <a:bodyPr wrap="square" rtlCol="0">
            <a:spAutoFit/>
          </a:bodyPr>
          <a:lstStyle/>
          <a:p>
            <a:pPr marL="381019" indent="-381019" algn="just" defTabSz="609630">
              <a:buFont typeface="Arial" panose="020B0604020202020204" pitchFamily="34" charset="0"/>
              <a:buChar char="•"/>
            </a:pPr>
            <a:r>
              <a:rPr lang="es-CO" sz="2667" b="1" dirty="0">
                <a:solidFill>
                  <a:prstClr val="black"/>
                </a:solidFill>
                <a:latin typeface="Calibri"/>
              </a:rPr>
              <a:t>INCREMENTO EXPONENCIAL EN LA ELABORACIÓN DE CALCULOS ACTUARIALES</a:t>
            </a:r>
          </a:p>
          <a:p>
            <a:pPr marL="381019" indent="-381019" algn="just" defTabSz="609630">
              <a:buFont typeface="Arial" panose="020B0604020202020204" pitchFamily="34" charset="0"/>
              <a:buChar char="•"/>
            </a:pPr>
            <a:r>
              <a:rPr lang="es-CO" sz="2667" b="1" dirty="0">
                <a:solidFill>
                  <a:prstClr val="black"/>
                </a:solidFill>
                <a:latin typeface="Calibri"/>
              </a:rPr>
              <a:t>INCREMENTOS DE PETICIONES DE TRABAJADORES SOLICITANDO PAGO DE APORTES</a:t>
            </a:r>
          </a:p>
          <a:p>
            <a:pPr marL="381019" indent="-381019" algn="just" defTabSz="609630">
              <a:buFont typeface="Arial" panose="020B0604020202020204" pitchFamily="34" charset="0"/>
              <a:buChar char="•"/>
            </a:pPr>
            <a:r>
              <a:rPr lang="es-CO" sz="2667" b="1" dirty="0">
                <a:solidFill>
                  <a:prstClr val="black"/>
                </a:solidFill>
                <a:latin typeface="Calibri"/>
              </a:rPr>
              <a:t>INCREMENTO REQUERIMIENTOS AFP y UGPP</a:t>
            </a:r>
          </a:p>
        </p:txBody>
      </p:sp>
      <p:sp>
        <p:nvSpPr>
          <p:cNvPr id="5" name="Es igual a 4">
            <a:extLst>
              <a:ext uri="{FF2B5EF4-FFF2-40B4-BE49-F238E27FC236}">
                <a16:creationId xmlns:a16="http://schemas.microsoft.com/office/drawing/2014/main" id="{B18549BD-91A1-D191-1925-C0DFF3439ACC}"/>
              </a:ext>
            </a:extLst>
          </p:cNvPr>
          <p:cNvSpPr/>
          <p:nvPr/>
        </p:nvSpPr>
        <p:spPr>
          <a:xfrm>
            <a:off x="3285435" y="1530626"/>
            <a:ext cx="965200" cy="609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s-CO" sz="1200">
              <a:solidFill>
                <a:prstClr val="black"/>
              </a:solidFill>
              <a:latin typeface="Calibri"/>
            </a:endParaRPr>
          </a:p>
        </p:txBody>
      </p:sp>
      <p:sp>
        <p:nvSpPr>
          <p:cNvPr id="6" name="Es igual a 5">
            <a:extLst>
              <a:ext uri="{FF2B5EF4-FFF2-40B4-BE49-F238E27FC236}">
                <a16:creationId xmlns:a16="http://schemas.microsoft.com/office/drawing/2014/main" id="{0EF4F7B4-EE47-FED2-5563-C8622D0BF601}"/>
              </a:ext>
            </a:extLst>
          </p:cNvPr>
          <p:cNvSpPr/>
          <p:nvPr/>
        </p:nvSpPr>
        <p:spPr>
          <a:xfrm>
            <a:off x="3285435" y="3511826"/>
            <a:ext cx="965200" cy="609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s-CO" sz="1200">
              <a:solidFill>
                <a:prstClr val="black"/>
              </a:solidFill>
              <a:latin typeface="Calibri"/>
            </a:endParaRPr>
          </a:p>
        </p:txBody>
      </p:sp>
      <p:sp>
        <p:nvSpPr>
          <p:cNvPr id="7" name="CuadroTexto 6">
            <a:extLst>
              <a:ext uri="{FF2B5EF4-FFF2-40B4-BE49-F238E27FC236}">
                <a16:creationId xmlns:a16="http://schemas.microsoft.com/office/drawing/2014/main" id="{51A992F0-F6D5-2657-6C79-982C5ABDA208}"/>
              </a:ext>
            </a:extLst>
          </p:cNvPr>
          <p:cNvSpPr txBox="1"/>
          <p:nvPr/>
        </p:nvSpPr>
        <p:spPr>
          <a:xfrm>
            <a:off x="4149034" y="1432003"/>
            <a:ext cx="1790041" cy="913199"/>
          </a:xfrm>
          <a:prstGeom prst="rect">
            <a:avLst/>
          </a:prstGeom>
          <a:noFill/>
        </p:spPr>
        <p:txBody>
          <a:bodyPr wrap="square" rtlCol="0">
            <a:spAutoFit/>
          </a:bodyPr>
          <a:lstStyle/>
          <a:p>
            <a:pPr defTabSz="609630"/>
            <a:r>
              <a:rPr lang="es-CO" sz="2667" b="1" dirty="0">
                <a:solidFill>
                  <a:prstClr val="black"/>
                </a:solidFill>
                <a:latin typeface="Calibri"/>
              </a:rPr>
              <a:t>CÁLCULO ACTUARIAL</a:t>
            </a:r>
          </a:p>
        </p:txBody>
      </p:sp>
      <p:sp>
        <p:nvSpPr>
          <p:cNvPr id="8" name="CuadroTexto 7">
            <a:extLst>
              <a:ext uri="{FF2B5EF4-FFF2-40B4-BE49-F238E27FC236}">
                <a16:creationId xmlns:a16="http://schemas.microsoft.com/office/drawing/2014/main" id="{A4837A18-5734-7481-23DF-B569547487E5}"/>
              </a:ext>
            </a:extLst>
          </p:cNvPr>
          <p:cNvSpPr txBox="1"/>
          <p:nvPr/>
        </p:nvSpPr>
        <p:spPr>
          <a:xfrm>
            <a:off x="4255983" y="3603138"/>
            <a:ext cx="1778000" cy="502766"/>
          </a:xfrm>
          <a:prstGeom prst="rect">
            <a:avLst/>
          </a:prstGeom>
          <a:noFill/>
        </p:spPr>
        <p:txBody>
          <a:bodyPr wrap="square" rtlCol="0">
            <a:spAutoFit/>
          </a:bodyPr>
          <a:lstStyle/>
          <a:p>
            <a:pPr defTabSz="609630"/>
            <a:r>
              <a:rPr lang="es-CO" sz="2667" b="1" dirty="0">
                <a:solidFill>
                  <a:prstClr val="black"/>
                </a:solidFill>
                <a:latin typeface="Calibri"/>
              </a:rPr>
              <a:t>MORA</a:t>
            </a:r>
          </a:p>
        </p:txBody>
      </p:sp>
      <p:sp>
        <p:nvSpPr>
          <p:cNvPr id="9" name="object 5">
            <a:extLst>
              <a:ext uri="{FF2B5EF4-FFF2-40B4-BE49-F238E27FC236}">
                <a16:creationId xmlns:a16="http://schemas.microsoft.com/office/drawing/2014/main" id="{66CF3424-94D2-7390-309E-5133676D111E}"/>
              </a:ext>
            </a:extLst>
          </p:cNvPr>
          <p:cNvSpPr txBox="1">
            <a:spLocks/>
          </p:cNvSpPr>
          <p:nvPr/>
        </p:nvSpPr>
        <p:spPr>
          <a:xfrm>
            <a:off x="6993835" y="720971"/>
            <a:ext cx="4927600" cy="421504"/>
          </a:xfrm>
          <a:prstGeom prst="rect">
            <a:avLst/>
          </a:prstGeom>
        </p:spPr>
        <p:txBody>
          <a:bodyPr vert="horz" wrap="square" lIns="0" tIns="8043" rIns="0" bIns="0" rtlCol="0">
            <a:spAutoFit/>
          </a:bodyPr>
          <a:lstStyle>
            <a:lvl1pPr algn="l" defTabSz="914400" rtl="0" eaLnBrk="1" latinLnBrk="0" hangingPunct="1">
              <a:lnSpc>
                <a:spcPct val="90000"/>
              </a:lnSpc>
              <a:spcBef>
                <a:spcPct val="0"/>
              </a:spcBef>
              <a:buNone/>
              <a:defRPr sz="4000" kern="1200">
                <a:solidFill>
                  <a:srgbClr val="000158"/>
                </a:solidFill>
                <a:latin typeface="Arial" panose="020B0604020202020204" pitchFamily="34" charset="0"/>
                <a:ea typeface="+mj-ea"/>
                <a:cs typeface="Arial" panose="020B0604020202020204" pitchFamily="34" charset="0"/>
              </a:defRPr>
            </a:lvl1pPr>
          </a:lstStyle>
          <a:p>
            <a:pPr marL="8467" marR="3387" algn="ctr">
              <a:lnSpc>
                <a:spcPct val="108600"/>
              </a:lnSpc>
              <a:spcBef>
                <a:spcPts val="63"/>
              </a:spcBef>
            </a:pPr>
            <a:r>
              <a:rPr lang="es-MX" sz="2667" spc="147" dirty="0">
                <a:solidFill>
                  <a:schemeClr val="tx2">
                    <a:lumMod val="60000"/>
                    <a:lumOff val="40000"/>
                  </a:schemeClr>
                </a:solidFill>
              </a:rPr>
              <a:t>Efectos:</a:t>
            </a:r>
            <a:endParaRPr lang="es-MX" sz="2667" dirty="0">
              <a:solidFill>
                <a:schemeClr val="tx2">
                  <a:lumMod val="60000"/>
                  <a:lumOff val="40000"/>
                </a:schemeClr>
              </a:solidFill>
            </a:endParaRPr>
          </a:p>
        </p:txBody>
      </p:sp>
      <p:sp>
        <p:nvSpPr>
          <p:cNvPr id="10" name="CuadroTexto 9">
            <a:extLst>
              <a:ext uri="{FF2B5EF4-FFF2-40B4-BE49-F238E27FC236}">
                <a16:creationId xmlns:a16="http://schemas.microsoft.com/office/drawing/2014/main" id="{B3CBDF74-4E6D-3145-1C21-6838B12B8C8A}"/>
              </a:ext>
            </a:extLst>
          </p:cNvPr>
          <p:cNvSpPr txBox="1"/>
          <p:nvPr/>
        </p:nvSpPr>
        <p:spPr>
          <a:xfrm>
            <a:off x="1339734" y="5036426"/>
            <a:ext cx="10488670" cy="913199"/>
          </a:xfrm>
          <a:prstGeom prst="rect">
            <a:avLst/>
          </a:prstGeom>
          <a:noFill/>
        </p:spPr>
        <p:txBody>
          <a:bodyPr wrap="square" rtlCol="0">
            <a:spAutoFit/>
          </a:bodyPr>
          <a:lstStyle/>
          <a:p>
            <a:pPr algn="just" defTabSz="609630"/>
            <a:r>
              <a:rPr lang="es-CO" sz="2667" b="1" dirty="0">
                <a:solidFill>
                  <a:prstClr val="black"/>
                </a:solidFill>
                <a:latin typeface="Calibri"/>
              </a:rPr>
              <a:t>*</a:t>
            </a:r>
            <a:r>
              <a:rPr lang="es-CO" sz="2667" dirty="0">
                <a:solidFill>
                  <a:srgbClr val="FF0000"/>
                </a:solidFill>
                <a:latin typeface="Calibri"/>
              </a:rPr>
              <a:t>CÁLCULO DEBE SER REALIZADO CON INGRESOS EFECTIVAMENTE RECIBIDOS (SL747 – 2024)</a:t>
            </a:r>
          </a:p>
        </p:txBody>
      </p:sp>
      <p:sp>
        <p:nvSpPr>
          <p:cNvPr id="12" name="Rectángulo: esquinas redondeadas 11">
            <a:extLst>
              <a:ext uri="{FF2B5EF4-FFF2-40B4-BE49-F238E27FC236}">
                <a16:creationId xmlns:a16="http://schemas.microsoft.com/office/drawing/2014/main" id="{E111B524-472C-C5D4-0BBB-344B34BE9117}"/>
              </a:ext>
            </a:extLst>
          </p:cNvPr>
          <p:cNvSpPr/>
          <p:nvPr/>
        </p:nvSpPr>
        <p:spPr>
          <a:xfrm>
            <a:off x="2848943" y="292878"/>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a:extLst>
              <a:ext uri="{FF2B5EF4-FFF2-40B4-BE49-F238E27FC236}">
                <a16:creationId xmlns:a16="http://schemas.microsoft.com/office/drawing/2014/main" id="{F8F31220-69F5-51EC-329C-E9E60D2BAAAE}"/>
              </a:ext>
            </a:extLst>
          </p:cNvPr>
          <p:cNvSpPr txBox="1"/>
          <p:nvPr/>
        </p:nvSpPr>
        <p:spPr>
          <a:xfrm>
            <a:off x="3037786" y="292878"/>
            <a:ext cx="5778498" cy="461665"/>
          </a:xfrm>
          <a:prstGeom prst="rect">
            <a:avLst/>
          </a:prstGeom>
          <a:noFill/>
        </p:spPr>
        <p:txBody>
          <a:bodyPr wrap="square" rtlCol="0">
            <a:spAutoFit/>
          </a:bodyPr>
          <a:lstStyle/>
          <a:p>
            <a:pPr algn="ctr"/>
            <a:r>
              <a:rPr lang="es-MX" sz="2400" b="0" dirty="0">
                <a:solidFill>
                  <a:schemeClr val="bg1"/>
                </a:solidFill>
                <a:latin typeface="Gilroy-Bold" panose="00000800000000000000" pitchFamily="2" charset="0"/>
              </a:rPr>
              <a:t>CÁLCULO ACTUARIAL</a:t>
            </a:r>
            <a:endParaRPr lang="es-CO" sz="2400" b="0" dirty="0">
              <a:solidFill>
                <a:schemeClr val="bg1"/>
              </a:solidFill>
              <a:latin typeface="Gilroy-Bold" panose="00000800000000000000" pitchFamily="2" charset="0"/>
            </a:endParaRPr>
          </a:p>
        </p:txBody>
      </p:sp>
    </p:spTree>
    <p:extLst>
      <p:ext uri="{BB962C8B-B14F-4D97-AF65-F5344CB8AC3E}">
        <p14:creationId xmlns:p14="http://schemas.microsoft.com/office/powerpoint/2010/main" val="1733751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53E3268D-B706-3A69-6855-123972ECE4DD}"/>
              </a:ext>
            </a:extLst>
          </p:cNvPr>
          <p:cNvSpPr/>
          <p:nvPr/>
        </p:nvSpPr>
        <p:spPr>
          <a:xfrm>
            <a:off x="2848943" y="292878"/>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30B7FD33-EF65-19E4-3C3D-32F626AB91AB}"/>
              </a:ext>
            </a:extLst>
          </p:cNvPr>
          <p:cNvSpPr txBox="1"/>
          <p:nvPr/>
        </p:nvSpPr>
        <p:spPr>
          <a:xfrm>
            <a:off x="3037786" y="292878"/>
            <a:ext cx="5778498" cy="461665"/>
          </a:xfrm>
          <a:prstGeom prst="rect">
            <a:avLst/>
          </a:prstGeom>
          <a:noFill/>
        </p:spPr>
        <p:txBody>
          <a:bodyPr wrap="square" rtlCol="0">
            <a:spAutoFit/>
          </a:bodyPr>
          <a:lstStyle/>
          <a:p>
            <a:pPr algn="ctr"/>
            <a:r>
              <a:rPr lang="es-MX" sz="2400" b="0" dirty="0">
                <a:solidFill>
                  <a:schemeClr val="bg1"/>
                </a:solidFill>
                <a:latin typeface="Gilroy-Bold" panose="00000800000000000000" pitchFamily="2" charset="0"/>
              </a:rPr>
              <a:t>PROCESO DE NULIDAD Y TRASLADO</a:t>
            </a:r>
            <a:endParaRPr lang="es-CO" sz="2400" b="0" dirty="0">
              <a:solidFill>
                <a:schemeClr val="bg1"/>
              </a:solidFill>
              <a:latin typeface="Gilroy-Bold" panose="00000800000000000000" pitchFamily="2" charset="0"/>
            </a:endParaRPr>
          </a:p>
        </p:txBody>
      </p:sp>
      <p:sp>
        <p:nvSpPr>
          <p:cNvPr id="6" name="CuadroTexto 5">
            <a:extLst>
              <a:ext uri="{FF2B5EF4-FFF2-40B4-BE49-F238E27FC236}">
                <a16:creationId xmlns:a16="http://schemas.microsoft.com/office/drawing/2014/main" id="{62DD24E9-1AA9-150C-CA99-BDA427AB614E}"/>
              </a:ext>
            </a:extLst>
          </p:cNvPr>
          <p:cNvSpPr txBox="1"/>
          <p:nvPr/>
        </p:nvSpPr>
        <p:spPr>
          <a:xfrm>
            <a:off x="1259784" y="970219"/>
            <a:ext cx="10498207" cy="646331"/>
          </a:xfrm>
          <a:prstGeom prst="rect">
            <a:avLst/>
          </a:prstGeom>
          <a:noFill/>
        </p:spPr>
        <p:txBody>
          <a:bodyPr wrap="square">
            <a:spAutoFit/>
          </a:bodyPr>
          <a:lstStyle/>
          <a:p>
            <a:pPr algn="just"/>
            <a:r>
              <a:rPr lang="es-MX" dirty="0"/>
              <a:t>Ahora bien, tratándose de los procesos judiciales en curso, y en vista de algunas dudas que han surgido por parte de las firmas de abogados es preciso tener en cuenta las siguientes recomendaciones: </a:t>
            </a:r>
            <a:endParaRPr lang="es-CO" dirty="0"/>
          </a:p>
        </p:txBody>
      </p:sp>
      <p:sp>
        <p:nvSpPr>
          <p:cNvPr id="8" name="CuadroTexto 7">
            <a:extLst>
              <a:ext uri="{FF2B5EF4-FFF2-40B4-BE49-F238E27FC236}">
                <a16:creationId xmlns:a16="http://schemas.microsoft.com/office/drawing/2014/main" id="{CD3530E6-DE70-5A66-F380-F33C2B64B058}"/>
              </a:ext>
            </a:extLst>
          </p:cNvPr>
          <p:cNvSpPr txBox="1"/>
          <p:nvPr/>
        </p:nvSpPr>
        <p:spPr>
          <a:xfrm>
            <a:off x="2278131" y="1777561"/>
            <a:ext cx="7297807" cy="3416320"/>
          </a:xfrm>
          <a:prstGeom prst="rect">
            <a:avLst/>
          </a:prstGeom>
          <a:noFill/>
        </p:spPr>
        <p:txBody>
          <a:bodyPr wrap="square">
            <a:spAutoFit/>
          </a:bodyPr>
          <a:lstStyle/>
          <a:p>
            <a:pPr marL="285750" indent="-285750" algn="just">
              <a:buFont typeface="Arial" panose="020B0604020202020204" pitchFamily="34" charset="0"/>
              <a:buChar char="•"/>
            </a:pPr>
            <a:r>
              <a:rPr lang="es-MX" dirty="0"/>
              <a:t>En caso de que por parte de los Fondos Privados del RAIS se eleve solicitud de terminación de proceso en virtud de lo establecido en el art. 76 de la Ley 2381 de 2024, la misma podrá ser coadyuvada por Colpensiones. - Si los despachos judiciales acceden a la terminación del proceso, por virtud de lo dispuesto en el art. 76 de la Ley 2381 de 2024, tal decisión no es adversa a los intereses litigiosos de la entidad, y por ende, no debe ser recurrida, salvo que se trate de personas que no cumplen con los requisitos establecidos en la norma en comento a saber: i) Edad: Hombres 52 o más años. Mujeres 47 o más años </a:t>
            </a:r>
            <a:r>
              <a:rPr lang="es-MX" dirty="0" err="1"/>
              <a:t>ii</a:t>
            </a:r>
            <a:r>
              <a:rPr lang="es-MX" dirty="0"/>
              <a:t>) Semanas: Hombres 900 semanas de cotización. Mujeres 750 semanas de cotización. </a:t>
            </a:r>
            <a:r>
              <a:rPr lang="es-MX" dirty="0" err="1"/>
              <a:t>iii</a:t>
            </a:r>
            <a:r>
              <a:rPr lang="es-MX" dirty="0"/>
              <a:t>) No encontrarse pensionado en el RAIS o no haber recibido devolución de saldos. </a:t>
            </a:r>
            <a:endParaRPr lang="es-CO" dirty="0"/>
          </a:p>
        </p:txBody>
      </p:sp>
      <p:sp>
        <p:nvSpPr>
          <p:cNvPr id="9" name="Rectángulo: esquinas redondeadas 8">
            <a:extLst>
              <a:ext uri="{FF2B5EF4-FFF2-40B4-BE49-F238E27FC236}">
                <a16:creationId xmlns:a16="http://schemas.microsoft.com/office/drawing/2014/main" id="{AE81055C-DD24-79E5-2A5B-1DA0186279C9}"/>
              </a:ext>
            </a:extLst>
          </p:cNvPr>
          <p:cNvSpPr/>
          <p:nvPr/>
        </p:nvSpPr>
        <p:spPr>
          <a:xfrm>
            <a:off x="4461797" y="5341425"/>
            <a:ext cx="3461657" cy="461665"/>
          </a:xfrm>
          <a:prstGeom prst="roundRect">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b="1" dirty="0"/>
              <a:t>COLPENSIONES</a:t>
            </a:r>
          </a:p>
        </p:txBody>
      </p:sp>
    </p:spTree>
    <p:extLst>
      <p:ext uri="{BB962C8B-B14F-4D97-AF65-F5344CB8AC3E}">
        <p14:creationId xmlns:p14="http://schemas.microsoft.com/office/powerpoint/2010/main" val="3071466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B2656F-4098-D612-947D-67DBA08D11F9}"/>
              </a:ext>
            </a:extLst>
          </p:cNvPr>
          <p:cNvPicPr>
            <a:picLocks noChangeAspect="1"/>
          </p:cNvPicPr>
          <p:nvPr/>
        </p:nvPicPr>
        <p:blipFill rotWithShape="1">
          <a:blip r:embed="rId2"/>
          <a:srcRect t="4981"/>
          <a:stretch/>
        </p:blipFill>
        <p:spPr>
          <a:xfrm>
            <a:off x="1210733" y="1397044"/>
            <a:ext cx="5331608" cy="3783204"/>
          </a:xfrm>
          <a:prstGeom prst="rect">
            <a:avLst/>
          </a:prstGeom>
        </p:spPr>
      </p:pic>
      <p:sp>
        <p:nvSpPr>
          <p:cNvPr id="3" name="CuadroTexto 2">
            <a:extLst>
              <a:ext uri="{FF2B5EF4-FFF2-40B4-BE49-F238E27FC236}">
                <a16:creationId xmlns:a16="http://schemas.microsoft.com/office/drawing/2014/main" id="{CDD9A071-1809-610C-9726-A708E7530BFD}"/>
              </a:ext>
            </a:extLst>
          </p:cNvPr>
          <p:cNvSpPr txBox="1"/>
          <p:nvPr/>
        </p:nvSpPr>
        <p:spPr>
          <a:xfrm>
            <a:off x="7083233" y="1397044"/>
            <a:ext cx="4484477" cy="1734064"/>
          </a:xfrm>
          <a:prstGeom prst="rect">
            <a:avLst/>
          </a:prstGeom>
          <a:noFill/>
        </p:spPr>
        <p:txBody>
          <a:bodyPr wrap="square" rtlCol="0">
            <a:spAutoFit/>
          </a:bodyPr>
          <a:lstStyle/>
          <a:p>
            <a:pPr algn="ctr"/>
            <a:r>
              <a:rPr lang="es-CO" sz="2667" b="1" dirty="0"/>
              <a:t>Contabilización de semanas bajo regla de 365 días facilita acceso al régimen de transición</a:t>
            </a:r>
          </a:p>
        </p:txBody>
      </p:sp>
      <p:pic>
        <p:nvPicPr>
          <p:cNvPr id="4" name="Imagen 3">
            <a:extLst>
              <a:ext uri="{FF2B5EF4-FFF2-40B4-BE49-F238E27FC236}">
                <a16:creationId xmlns:a16="http://schemas.microsoft.com/office/drawing/2014/main" id="{83A02C6B-0A8B-9AFF-977F-E0A1DD0661F3}"/>
              </a:ext>
            </a:extLst>
          </p:cNvPr>
          <p:cNvPicPr>
            <a:picLocks noChangeAspect="1"/>
          </p:cNvPicPr>
          <p:nvPr/>
        </p:nvPicPr>
        <p:blipFill>
          <a:blip r:embed="rId3"/>
          <a:stretch>
            <a:fillRect/>
          </a:stretch>
        </p:blipFill>
        <p:spPr>
          <a:xfrm>
            <a:off x="7278811" y="3865146"/>
            <a:ext cx="3894739" cy="962866"/>
          </a:xfrm>
          <a:prstGeom prst="rect">
            <a:avLst/>
          </a:prstGeom>
        </p:spPr>
      </p:pic>
      <p:sp>
        <p:nvSpPr>
          <p:cNvPr id="5" name="Rectángulo: esquinas redondeadas 4">
            <a:extLst>
              <a:ext uri="{FF2B5EF4-FFF2-40B4-BE49-F238E27FC236}">
                <a16:creationId xmlns:a16="http://schemas.microsoft.com/office/drawing/2014/main" id="{B6E3CF22-B2B6-A9F0-7C70-E0C88C5AD8DD}"/>
              </a:ext>
            </a:extLst>
          </p:cNvPr>
          <p:cNvSpPr/>
          <p:nvPr/>
        </p:nvSpPr>
        <p:spPr>
          <a:xfrm>
            <a:off x="2848943" y="292878"/>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B75951B1-243D-A29A-1833-72F63D2E4C86}"/>
              </a:ext>
            </a:extLst>
          </p:cNvPr>
          <p:cNvSpPr txBox="1"/>
          <p:nvPr/>
        </p:nvSpPr>
        <p:spPr>
          <a:xfrm>
            <a:off x="3037786" y="292878"/>
            <a:ext cx="5778498" cy="461665"/>
          </a:xfrm>
          <a:prstGeom prst="rect">
            <a:avLst/>
          </a:prstGeom>
          <a:noFill/>
        </p:spPr>
        <p:txBody>
          <a:bodyPr wrap="square" rtlCol="0">
            <a:spAutoFit/>
          </a:bodyPr>
          <a:lstStyle/>
          <a:p>
            <a:pPr algn="ctr"/>
            <a:r>
              <a:rPr lang="es-MX" sz="2400" b="0" dirty="0">
                <a:solidFill>
                  <a:schemeClr val="bg1"/>
                </a:solidFill>
                <a:latin typeface="Gilroy-Bold" panose="00000800000000000000" pitchFamily="2" charset="0"/>
              </a:rPr>
              <a:t>CONTABILIZACIÓN DE SEMANAS</a:t>
            </a:r>
            <a:endParaRPr lang="es-CO" sz="2400" b="0" dirty="0">
              <a:solidFill>
                <a:schemeClr val="bg1"/>
              </a:solidFill>
              <a:latin typeface="Gilroy-Bold" panose="00000800000000000000" pitchFamily="2" charset="0"/>
            </a:endParaRPr>
          </a:p>
        </p:txBody>
      </p:sp>
    </p:spTree>
    <p:extLst>
      <p:ext uri="{BB962C8B-B14F-4D97-AF65-F5344CB8AC3E}">
        <p14:creationId xmlns:p14="http://schemas.microsoft.com/office/powerpoint/2010/main" val="2346178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81652A3-20A6-C13E-BDA0-E35E03999BCA}"/>
              </a:ext>
            </a:extLst>
          </p:cNvPr>
          <p:cNvSpPr txBox="1"/>
          <p:nvPr/>
        </p:nvSpPr>
        <p:spPr>
          <a:xfrm>
            <a:off x="1251458" y="1835791"/>
            <a:ext cx="5933111" cy="1477328"/>
          </a:xfrm>
          <a:prstGeom prst="rect">
            <a:avLst/>
          </a:prstGeom>
          <a:noFill/>
        </p:spPr>
        <p:txBody>
          <a:bodyPr wrap="square">
            <a:spAutoFit/>
          </a:bodyPr>
          <a:lstStyle/>
          <a:p>
            <a:r>
              <a:rPr lang="es-MX" dirty="0"/>
              <a:t>Los colombianos residentes en el exterior, que no tengan la calidad de afiliados obligatorios, </a:t>
            </a:r>
            <a:r>
              <a:rPr lang="es-MX" b="1" u="sng" dirty="0">
                <a:solidFill>
                  <a:schemeClr val="accent6"/>
                </a:solidFill>
              </a:rPr>
              <a:t>podrán afiliarse voluntariamente al Sistema General de Pensiones </a:t>
            </a:r>
            <a:r>
              <a:rPr lang="es-MX" dirty="0"/>
              <a:t>en calidad de independientes, bajo el régimen que seleccionen y sometiéndose a las reglas aplicables al régimen elegido.</a:t>
            </a:r>
            <a:endParaRPr lang="es-CO" dirty="0"/>
          </a:p>
        </p:txBody>
      </p:sp>
      <p:pic>
        <p:nvPicPr>
          <p:cNvPr id="3" name="Imagen 2" descr="Icono&#10;&#10;Descripción generada automáticamente">
            <a:extLst>
              <a:ext uri="{FF2B5EF4-FFF2-40B4-BE49-F238E27FC236}">
                <a16:creationId xmlns:a16="http://schemas.microsoft.com/office/drawing/2014/main" id="{6EBD9183-7498-B644-34AD-C77664187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584" y="1031780"/>
            <a:ext cx="4236769" cy="4236769"/>
          </a:xfrm>
          <a:prstGeom prst="rect">
            <a:avLst/>
          </a:prstGeom>
        </p:spPr>
      </p:pic>
      <p:sp>
        <p:nvSpPr>
          <p:cNvPr id="4" name="CuadroTexto 3">
            <a:extLst>
              <a:ext uri="{FF2B5EF4-FFF2-40B4-BE49-F238E27FC236}">
                <a16:creationId xmlns:a16="http://schemas.microsoft.com/office/drawing/2014/main" id="{0E002A98-74C0-0558-2D3D-E97C71DBFB94}"/>
              </a:ext>
            </a:extLst>
          </p:cNvPr>
          <p:cNvSpPr txBox="1"/>
          <p:nvPr/>
        </p:nvSpPr>
        <p:spPr>
          <a:xfrm>
            <a:off x="1251458" y="3412553"/>
            <a:ext cx="5933111" cy="2031325"/>
          </a:xfrm>
          <a:prstGeom prst="rect">
            <a:avLst/>
          </a:prstGeom>
          <a:noFill/>
        </p:spPr>
        <p:txBody>
          <a:bodyPr wrap="square">
            <a:spAutoFit/>
          </a:bodyPr>
          <a:lstStyle/>
          <a:p>
            <a:pPr marL="285750" indent="-285750" algn="just">
              <a:buFont typeface="Arial" panose="020B0604020202020204" pitchFamily="34" charset="0"/>
              <a:buChar char="•"/>
            </a:pPr>
            <a:r>
              <a:rPr lang="es-MX" dirty="0">
                <a:solidFill>
                  <a:schemeClr val="accent6">
                    <a:lumMod val="75000"/>
                  </a:schemeClr>
                </a:solidFill>
              </a:rPr>
              <a:t>Si usted es una persona que se encuentra en el exterior, podría cotizar para obtener una pensión desde el exterior tomando el promedio de últimos 10 años sobre lo que cotice como independiente y sin necesidad de pagar salud.</a:t>
            </a:r>
          </a:p>
          <a:p>
            <a:pPr algn="just"/>
            <a:endParaRPr lang="es-MX" dirty="0">
              <a:solidFill>
                <a:schemeClr val="accent6">
                  <a:lumMod val="75000"/>
                </a:schemeClr>
              </a:solidFill>
            </a:endParaRPr>
          </a:p>
          <a:p>
            <a:pPr marL="285750" indent="-285750" algn="just">
              <a:buFont typeface="Arial" panose="020B0604020202020204" pitchFamily="34" charset="0"/>
              <a:buChar char="•"/>
            </a:pPr>
            <a:r>
              <a:rPr lang="es-MX" dirty="0">
                <a:solidFill>
                  <a:schemeClr val="accent6">
                    <a:lumMod val="75000"/>
                  </a:schemeClr>
                </a:solidFill>
              </a:rPr>
              <a:t>Es clave si está en el exterior revisar sus semanas para ver si le aplica o no la transición.</a:t>
            </a:r>
          </a:p>
        </p:txBody>
      </p:sp>
      <p:sp>
        <p:nvSpPr>
          <p:cNvPr id="5" name="Rectángulo: esquinas redondeadas 4">
            <a:extLst>
              <a:ext uri="{FF2B5EF4-FFF2-40B4-BE49-F238E27FC236}">
                <a16:creationId xmlns:a16="http://schemas.microsoft.com/office/drawing/2014/main" id="{03BBA630-44BF-0EBE-C531-9FA7F5DC7A6B}"/>
              </a:ext>
            </a:extLst>
          </p:cNvPr>
          <p:cNvSpPr/>
          <p:nvPr/>
        </p:nvSpPr>
        <p:spPr>
          <a:xfrm>
            <a:off x="1251458" y="1162720"/>
            <a:ext cx="3461657" cy="461665"/>
          </a:xfrm>
          <a:prstGeom prst="roundRect">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b="1" dirty="0"/>
              <a:t>Decreto 682 de 2014</a:t>
            </a:r>
          </a:p>
        </p:txBody>
      </p:sp>
      <p:sp>
        <p:nvSpPr>
          <p:cNvPr id="6" name="Rectángulo: esquinas redondeadas 5">
            <a:extLst>
              <a:ext uri="{FF2B5EF4-FFF2-40B4-BE49-F238E27FC236}">
                <a16:creationId xmlns:a16="http://schemas.microsoft.com/office/drawing/2014/main" id="{EAA73817-549E-1A58-8845-AE1048DE96AF}"/>
              </a:ext>
            </a:extLst>
          </p:cNvPr>
          <p:cNvSpPr/>
          <p:nvPr/>
        </p:nvSpPr>
        <p:spPr>
          <a:xfrm>
            <a:off x="2848943" y="292878"/>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03C3993F-7AEC-B565-790C-3956D0FA8F1B}"/>
              </a:ext>
            </a:extLst>
          </p:cNvPr>
          <p:cNvSpPr txBox="1"/>
          <p:nvPr/>
        </p:nvSpPr>
        <p:spPr>
          <a:xfrm>
            <a:off x="3037786" y="292878"/>
            <a:ext cx="5778498" cy="461665"/>
          </a:xfrm>
          <a:prstGeom prst="rect">
            <a:avLst/>
          </a:prstGeom>
          <a:noFill/>
        </p:spPr>
        <p:txBody>
          <a:bodyPr wrap="square" rtlCol="0">
            <a:spAutoFit/>
          </a:bodyPr>
          <a:lstStyle/>
          <a:p>
            <a:pPr algn="ctr"/>
            <a:r>
              <a:rPr lang="es-MX" sz="2400" b="0" dirty="0">
                <a:solidFill>
                  <a:schemeClr val="bg1"/>
                </a:solidFill>
                <a:latin typeface="Gilroy-Bold" panose="00000800000000000000" pitchFamily="2" charset="0"/>
              </a:rPr>
              <a:t>COLOMBIANOS EN EL EXTERIOR</a:t>
            </a:r>
            <a:endParaRPr lang="es-CO" sz="2400" b="0" dirty="0">
              <a:solidFill>
                <a:schemeClr val="bg1"/>
              </a:solidFill>
              <a:latin typeface="Gilroy-Bold" panose="00000800000000000000" pitchFamily="2" charset="0"/>
            </a:endParaRPr>
          </a:p>
        </p:txBody>
      </p:sp>
    </p:spTree>
    <p:extLst>
      <p:ext uri="{BB962C8B-B14F-4D97-AF65-F5344CB8AC3E}">
        <p14:creationId xmlns:p14="http://schemas.microsoft.com/office/powerpoint/2010/main" val="3077310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59F536D-4AB2-D529-DD43-2E0A29D48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711" y="6014614"/>
            <a:ext cx="5238578" cy="568895"/>
          </a:xfrm>
          <a:prstGeom prst="rect">
            <a:avLst/>
          </a:prstGeom>
        </p:spPr>
      </p:pic>
      <p:sp>
        <p:nvSpPr>
          <p:cNvPr id="10" name="CuadroTexto 9">
            <a:extLst>
              <a:ext uri="{FF2B5EF4-FFF2-40B4-BE49-F238E27FC236}">
                <a16:creationId xmlns:a16="http://schemas.microsoft.com/office/drawing/2014/main" id="{EAD08DDD-D58B-ECC2-6548-2BF4263C9D64}"/>
              </a:ext>
            </a:extLst>
          </p:cNvPr>
          <p:cNvSpPr txBox="1"/>
          <p:nvPr/>
        </p:nvSpPr>
        <p:spPr>
          <a:xfrm>
            <a:off x="1521613" y="1950223"/>
            <a:ext cx="9427069" cy="2400657"/>
          </a:xfrm>
          <a:prstGeom prst="rect">
            <a:avLst/>
          </a:prstGeom>
          <a:noFill/>
        </p:spPr>
        <p:txBody>
          <a:bodyPr wrap="square" rtlCol="0">
            <a:spAutoFit/>
          </a:bodyPr>
          <a:lstStyle/>
          <a:p>
            <a:pPr algn="ctr"/>
            <a:r>
              <a:rPr lang="es-ES" sz="5000" dirty="0">
                <a:solidFill>
                  <a:srgbClr val="333332"/>
                </a:solidFill>
                <a:latin typeface="Gilroy-Bold" panose="00000800000000000000" pitchFamily="2" charset="0"/>
              </a:rPr>
              <a:t>PILAR VOLUNTARIO COMO UNICA SOLUCIÓN A LOS JOVENES</a:t>
            </a:r>
            <a:endParaRPr lang="en-US" sz="5000" dirty="0">
              <a:solidFill>
                <a:srgbClr val="333332"/>
              </a:solidFill>
              <a:latin typeface="Gilroy-Bold" panose="00000800000000000000" pitchFamily="2" charset="0"/>
            </a:endParaRPr>
          </a:p>
        </p:txBody>
      </p:sp>
    </p:spTree>
    <p:extLst>
      <p:ext uri="{BB962C8B-B14F-4D97-AF65-F5344CB8AC3E}">
        <p14:creationId xmlns:p14="http://schemas.microsoft.com/office/powerpoint/2010/main" val="2985632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F8D9E8BB-896E-5871-57E0-99E7FC286A0D}"/>
              </a:ext>
            </a:extLst>
          </p:cNvPr>
          <p:cNvPicPr>
            <a:picLocks noChangeAspect="1"/>
          </p:cNvPicPr>
          <p:nvPr/>
        </p:nvPicPr>
        <p:blipFill>
          <a:blip r:embed="rId2"/>
          <a:stretch>
            <a:fillRect/>
          </a:stretch>
        </p:blipFill>
        <p:spPr>
          <a:xfrm>
            <a:off x="327991" y="1915262"/>
            <a:ext cx="4542183" cy="2695362"/>
          </a:xfrm>
          <a:prstGeom prst="rect">
            <a:avLst/>
          </a:prstGeom>
        </p:spPr>
      </p:pic>
      <p:pic>
        <p:nvPicPr>
          <p:cNvPr id="11" name="Imagen 10">
            <a:extLst>
              <a:ext uri="{FF2B5EF4-FFF2-40B4-BE49-F238E27FC236}">
                <a16:creationId xmlns:a16="http://schemas.microsoft.com/office/drawing/2014/main" id="{E4D58A95-76D1-F588-9601-B6E86BFB75A2}"/>
              </a:ext>
            </a:extLst>
          </p:cNvPr>
          <p:cNvPicPr>
            <a:picLocks noChangeAspect="1"/>
          </p:cNvPicPr>
          <p:nvPr/>
        </p:nvPicPr>
        <p:blipFill>
          <a:blip r:embed="rId3"/>
          <a:stretch>
            <a:fillRect/>
          </a:stretch>
        </p:blipFill>
        <p:spPr>
          <a:xfrm>
            <a:off x="5324742" y="1731074"/>
            <a:ext cx="6539267" cy="3063737"/>
          </a:xfrm>
          <a:prstGeom prst="rect">
            <a:avLst/>
          </a:prstGeom>
        </p:spPr>
      </p:pic>
      <p:sp>
        <p:nvSpPr>
          <p:cNvPr id="12" name="Rectángulo: esquinas redondeadas 11">
            <a:extLst>
              <a:ext uri="{FF2B5EF4-FFF2-40B4-BE49-F238E27FC236}">
                <a16:creationId xmlns:a16="http://schemas.microsoft.com/office/drawing/2014/main" id="{CD692358-161D-A657-862F-E350372CA61C}"/>
              </a:ext>
            </a:extLst>
          </p:cNvPr>
          <p:cNvSpPr/>
          <p:nvPr/>
        </p:nvSpPr>
        <p:spPr>
          <a:xfrm>
            <a:off x="2848943" y="292878"/>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a:extLst>
              <a:ext uri="{FF2B5EF4-FFF2-40B4-BE49-F238E27FC236}">
                <a16:creationId xmlns:a16="http://schemas.microsoft.com/office/drawing/2014/main" id="{664D9E97-5F5D-384A-EF4C-8BD69E52D2A4}"/>
              </a:ext>
            </a:extLst>
          </p:cNvPr>
          <p:cNvSpPr txBox="1"/>
          <p:nvPr/>
        </p:nvSpPr>
        <p:spPr>
          <a:xfrm>
            <a:off x="3037786" y="292878"/>
            <a:ext cx="5778498" cy="461665"/>
          </a:xfrm>
          <a:prstGeom prst="rect">
            <a:avLst/>
          </a:prstGeom>
          <a:noFill/>
        </p:spPr>
        <p:txBody>
          <a:bodyPr wrap="square" rtlCol="0">
            <a:spAutoFit/>
          </a:bodyPr>
          <a:lstStyle/>
          <a:p>
            <a:pPr algn="ctr"/>
            <a:r>
              <a:rPr lang="es-MX" sz="2400" dirty="0">
                <a:solidFill>
                  <a:schemeClr val="bg1"/>
                </a:solidFill>
                <a:latin typeface="Gilroy-Bold" panose="00000800000000000000" pitchFamily="2" charset="0"/>
              </a:rPr>
              <a:t>AHORRO VOLUNTARIO</a:t>
            </a:r>
            <a:endParaRPr lang="es-CO" sz="2400" b="0" dirty="0">
              <a:solidFill>
                <a:schemeClr val="bg1"/>
              </a:solidFill>
              <a:latin typeface="Gilroy-Bold" panose="00000800000000000000" pitchFamily="2" charset="0"/>
            </a:endParaRPr>
          </a:p>
        </p:txBody>
      </p:sp>
    </p:spTree>
    <p:extLst>
      <p:ext uri="{BB962C8B-B14F-4D97-AF65-F5344CB8AC3E}">
        <p14:creationId xmlns:p14="http://schemas.microsoft.com/office/powerpoint/2010/main" val="2842863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73F2175-0D21-B7DC-C2A3-7A05694E349C}"/>
              </a:ext>
            </a:extLst>
          </p:cNvPr>
          <p:cNvPicPr>
            <a:picLocks noChangeAspect="1"/>
          </p:cNvPicPr>
          <p:nvPr/>
        </p:nvPicPr>
        <p:blipFill>
          <a:blip r:embed="rId2"/>
          <a:srcRect l="2432" t="4694" r="7661" b="4489"/>
          <a:stretch/>
        </p:blipFill>
        <p:spPr>
          <a:xfrm>
            <a:off x="1282147" y="1351723"/>
            <a:ext cx="9342783" cy="4403034"/>
          </a:xfrm>
          <a:prstGeom prst="rect">
            <a:avLst/>
          </a:prstGeom>
        </p:spPr>
      </p:pic>
      <p:sp>
        <p:nvSpPr>
          <p:cNvPr id="4" name="Rectángulo: esquinas redondeadas 3">
            <a:extLst>
              <a:ext uri="{FF2B5EF4-FFF2-40B4-BE49-F238E27FC236}">
                <a16:creationId xmlns:a16="http://schemas.microsoft.com/office/drawing/2014/main" id="{C86429D5-3E85-316D-C8D8-81591D4B89EE}"/>
              </a:ext>
            </a:extLst>
          </p:cNvPr>
          <p:cNvSpPr/>
          <p:nvPr/>
        </p:nvSpPr>
        <p:spPr>
          <a:xfrm>
            <a:off x="2848943" y="292878"/>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75C7D4AA-131E-9AF0-26D6-8FABDC4E68C8}"/>
              </a:ext>
            </a:extLst>
          </p:cNvPr>
          <p:cNvSpPr txBox="1"/>
          <p:nvPr/>
        </p:nvSpPr>
        <p:spPr>
          <a:xfrm>
            <a:off x="3037786" y="292878"/>
            <a:ext cx="5778498" cy="461665"/>
          </a:xfrm>
          <a:prstGeom prst="rect">
            <a:avLst/>
          </a:prstGeom>
          <a:noFill/>
        </p:spPr>
        <p:txBody>
          <a:bodyPr wrap="square" rtlCol="0">
            <a:spAutoFit/>
          </a:bodyPr>
          <a:lstStyle/>
          <a:p>
            <a:pPr algn="ctr"/>
            <a:r>
              <a:rPr lang="es-MX" sz="2400" dirty="0">
                <a:solidFill>
                  <a:schemeClr val="bg1"/>
                </a:solidFill>
                <a:latin typeface="Gilroy-Bold" panose="00000800000000000000" pitchFamily="2" charset="0"/>
              </a:rPr>
              <a:t>EFECTO EN TASA DE REEMPLAZO</a:t>
            </a:r>
            <a:endParaRPr lang="es-CO" sz="2400" b="0" dirty="0">
              <a:solidFill>
                <a:schemeClr val="bg1"/>
              </a:solidFill>
              <a:latin typeface="Gilroy-Bold" panose="00000800000000000000" pitchFamily="2" charset="0"/>
            </a:endParaRPr>
          </a:p>
        </p:txBody>
      </p:sp>
    </p:spTree>
    <p:extLst>
      <p:ext uri="{BB962C8B-B14F-4D97-AF65-F5344CB8AC3E}">
        <p14:creationId xmlns:p14="http://schemas.microsoft.com/office/powerpoint/2010/main" val="329489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59F536D-4AB2-D529-DD43-2E0A29D48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711" y="6014614"/>
            <a:ext cx="5238578" cy="568895"/>
          </a:xfrm>
          <a:prstGeom prst="rect">
            <a:avLst/>
          </a:prstGeom>
        </p:spPr>
      </p:pic>
      <p:sp>
        <p:nvSpPr>
          <p:cNvPr id="10" name="CuadroTexto 9">
            <a:extLst>
              <a:ext uri="{FF2B5EF4-FFF2-40B4-BE49-F238E27FC236}">
                <a16:creationId xmlns:a16="http://schemas.microsoft.com/office/drawing/2014/main" id="{EAD08DDD-D58B-ECC2-6548-2BF4263C9D64}"/>
              </a:ext>
            </a:extLst>
          </p:cNvPr>
          <p:cNvSpPr txBox="1"/>
          <p:nvPr/>
        </p:nvSpPr>
        <p:spPr>
          <a:xfrm>
            <a:off x="1521613" y="1950223"/>
            <a:ext cx="9427069" cy="2400657"/>
          </a:xfrm>
          <a:prstGeom prst="rect">
            <a:avLst/>
          </a:prstGeom>
          <a:noFill/>
        </p:spPr>
        <p:txBody>
          <a:bodyPr wrap="square" rtlCol="0">
            <a:spAutoFit/>
          </a:bodyPr>
          <a:lstStyle/>
          <a:p>
            <a:pPr algn="ctr"/>
            <a:r>
              <a:rPr lang="es-CO" sz="5000" dirty="0">
                <a:solidFill>
                  <a:srgbClr val="333332"/>
                </a:solidFill>
                <a:latin typeface="Gilroy-Bold" panose="00000800000000000000" pitchFamily="2" charset="0"/>
              </a:rPr>
              <a:t>POR QUÉ ERA NECESARIA UNA REFORMA PENSIONAL EN COLOMBIA</a:t>
            </a:r>
          </a:p>
        </p:txBody>
      </p:sp>
    </p:spTree>
    <p:extLst>
      <p:ext uri="{BB962C8B-B14F-4D97-AF65-F5344CB8AC3E}">
        <p14:creationId xmlns:p14="http://schemas.microsoft.com/office/powerpoint/2010/main" val="708020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59F536D-4AB2-D529-DD43-2E0A29D48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711" y="6014614"/>
            <a:ext cx="5238578" cy="568895"/>
          </a:xfrm>
          <a:prstGeom prst="rect">
            <a:avLst/>
          </a:prstGeom>
        </p:spPr>
      </p:pic>
      <p:sp>
        <p:nvSpPr>
          <p:cNvPr id="10" name="CuadroTexto 9">
            <a:extLst>
              <a:ext uri="{FF2B5EF4-FFF2-40B4-BE49-F238E27FC236}">
                <a16:creationId xmlns:a16="http://schemas.microsoft.com/office/drawing/2014/main" id="{EAD08DDD-D58B-ECC2-6548-2BF4263C9D64}"/>
              </a:ext>
            </a:extLst>
          </p:cNvPr>
          <p:cNvSpPr txBox="1"/>
          <p:nvPr/>
        </p:nvSpPr>
        <p:spPr>
          <a:xfrm>
            <a:off x="1521613" y="1950223"/>
            <a:ext cx="9427069" cy="1631216"/>
          </a:xfrm>
          <a:prstGeom prst="rect">
            <a:avLst/>
          </a:prstGeom>
          <a:noFill/>
        </p:spPr>
        <p:txBody>
          <a:bodyPr wrap="square" rtlCol="0">
            <a:spAutoFit/>
          </a:bodyPr>
          <a:lstStyle/>
          <a:p>
            <a:pPr algn="ctr"/>
            <a:r>
              <a:rPr lang="en-US" sz="5000" dirty="0">
                <a:solidFill>
                  <a:srgbClr val="333332"/>
                </a:solidFill>
                <a:latin typeface="Gilroy-Bold" panose="00000800000000000000" pitchFamily="2" charset="0"/>
              </a:rPr>
              <a:t>EL PILAR SEMICONTRIBUTIVO Y SU RIESGO REPUTACIONAL</a:t>
            </a:r>
          </a:p>
        </p:txBody>
      </p:sp>
    </p:spTree>
    <p:extLst>
      <p:ext uri="{BB962C8B-B14F-4D97-AF65-F5344CB8AC3E}">
        <p14:creationId xmlns:p14="http://schemas.microsoft.com/office/powerpoint/2010/main" val="2809866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E469A855-FD6A-95EC-D393-F1692BA70A59}"/>
              </a:ext>
            </a:extLst>
          </p:cNvPr>
          <p:cNvSpPr/>
          <p:nvPr/>
        </p:nvSpPr>
        <p:spPr>
          <a:xfrm>
            <a:off x="1997938" y="979763"/>
            <a:ext cx="3911600" cy="18288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O" sz="1200" dirty="0"/>
              <a:t>AFILIADO CON 65 AÑOS H y 60 M Y ENTRE 300 Y 1000 SEMANAS  ELEGIBLES PARA EL PILAR SOLIDARIO</a:t>
            </a:r>
          </a:p>
        </p:txBody>
      </p:sp>
      <p:sp>
        <p:nvSpPr>
          <p:cNvPr id="3" name="Rectángulo: esquinas redondeadas 2">
            <a:extLst>
              <a:ext uri="{FF2B5EF4-FFF2-40B4-BE49-F238E27FC236}">
                <a16:creationId xmlns:a16="http://schemas.microsoft.com/office/drawing/2014/main" id="{3106FB9B-CBF5-025C-6E6B-C61DE93EE656}"/>
              </a:ext>
            </a:extLst>
          </p:cNvPr>
          <p:cNvSpPr/>
          <p:nvPr/>
        </p:nvSpPr>
        <p:spPr>
          <a:xfrm>
            <a:off x="6036537" y="963600"/>
            <a:ext cx="39116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a:t>AFILIADO CON 65 AÑOS H y 60 M ENTRE 300 Y 1000 SEMANAS  NO ELEGIBLES PARA EL PILAR SOLIDARIO</a:t>
            </a:r>
          </a:p>
        </p:txBody>
      </p:sp>
      <p:cxnSp>
        <p:nvCxnSpPr>
          <p:cNvPr id="4" name="Conector recto de flecha 3">
            <a:extLst>
              <a:ext uri="{FF2B5EF4-FFF2-40B4-BE49-F238E27FC236}">
                <a16:creationId xmlns:a16="http://schemas.microsoft.com/office/drawing/2014/main" id="{032EBCE4-DB96-226B-A5B8-00A624FDD1FC}"/>
              </a:ext>
            </a:extLst>
          </p:cNvPr>
          <p:cNvCxnSpPr/>
          <p:nvPr/>
        </p:nvCxnSpPr>
        <p:spPr>
          <a:xfrm>
            <a:off x="3953738" y="2907854"/>
            <a:ext cx="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4">
            <a:extLst>
              <a:ext uri="{FF2B5EF4-FFF2-40B4-BE49-F238E27FC236}">
                <a16:creationId xmlns:a16="http://schemas.microsoft.com/office/drawing/2014/main" id="{B6C3037B-C55A-F7EF-45CA-89FA8C798CB3}"/>
              </a:ext>
            </a:extLst>
          </p:cNvPr>
          <p:cNvCxnSpPr/>
          <p:nvPr/>
        </p:nvCxnSpPr>
        <p:spPr>
          <a:xfrm>
            <a:off x="7992337" y="2907854"/>
            <a:ext cx="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7865B178-F9F9-10F0-0BD3-5B46DD7BD9D9}"/>
              </a:ext>
            </a:extLst>
          </p:cNvPr>
          <p:cNvSpPr txBox="1"/>
          <p:nvPr/>
        </p:nvSpPr>
        <p:spPr>
          <a:xfrm>
            <a:off x="2150339" y="4051889"/>
            <a:ext cx="4000323" cy="1200329"/>
          </a:xfrm>
          <a:prstGeom prst="rect">
            <a:avLst/>
          </a:prstGeom>
          <a:noFill/>
        </p:spPr>
        <p:txBody>
          <a:bodyPr wrap="square" rtlCol="0">
            <a:spAutoFit/>
          </a:bodyPr>
          <a:lstStyle/>
          <a:p>
            <a:pPr algn="just"/>
            <a:r>
              <a:rPr lang="es-CO" sz="1200" dirty="0"/>
              <a:t>RENTA VITALICIA QUE SE CÁLCULA CON BASE EN APORTES REALIZADOS AL COMPONENTE DE PRIMA MEDIA ACTUALIZADOS CONFORME AL IPC + EL SALDO DEL COMPONENTE DE AHORRO INDIVIDUAL .</a:t>
            </a:r>
          </a:p>
          <a:p>
            <a:pPr algn="just"/>
            <a:endParaRPr lang="es-CO" sz="1200" dirty="0"/>
          </a:p>
          <a:p>
            <a:pPr algn="just"/>
            <a:r>
              <a:rPr lang="es-CO" sz="1200" dirty="0"/>
              <a:t>Adicionalmente se reconoce  la Renta Básica Solidaria</a:t>
            </a:r>
          </a:p>
        </p:txBody>
      </p:sp>
      <p:sp>
        <p:nvSpPr>
          <p:cNvPr id="7" name="CuadroTexto 6">
            <a:extLst>
              <a:ext uri="{FF2B5EF4-FFF2-40B4-BE49-F238E27FC236}">
                <a16:creationId xmlns:a16="http://schemas.microsoft.com/office/drawing/2014/main" id="{FD05C89D-74BF-CCDD-0091-5742329AC52F}"/>
              </a:ext>
            </a:extLst>
          </p:cNvPr>
          <p:cNvSpPr txBox="1"/>
          <p:nvPr/>
        </p:nvSpPr>
        <p:spPr>
          <a:xfrm>
            <a:off x="6417539" y="4080633"/>
            <a:ext cx="4000323" cy="1015663"/>
          </a:xfrm>
          <a:prstGeom prst="rect">
            <a:avLst/>
          </a:prstGeom>
          <a:noFill/>
        </p:spPr>
        <p:txBody>
          <a:bodyPr wrap="square" rtlCol="0">
            <a:spAutoFit/>
          </a:bodyPr>
          <a:lstStyle/>
          <a:p>
            <a:pPr algn="just"/>
            <a:r>
              <a:rPr lang="es-CO" sz="1200" dirty="0"/>
              <a:t>RENTA VITALICIA QUE SE CÁLCULA CON BASE EN APORTES REALIZADOS AL COMPONENTE  DE PRIMA MEDIA ACTUALIZADOS CONFORME AL IPC MÁS UN 3% Y CON UN SUBSIDIO DEL 20% PARA HOMBRES Y 30% PARA MUJERES + EL SALDO DEL COMPONENTE DE AHORRO INDIVIDUAL </a:t>
            </a:r>
          </a:p>
        </p:txBody>
      </p:sp>
      <p:sp>
        <p:nvSpPr>
          <p:cNvPr id="8" name="CuadroTexto 7">
            <a:extLst>
              <a:ext uri="{FF2B5EF4-FFF2-40B4-BE49-F238E27FC236}">
                <a16:creationId xmlns:a16="http://schemas.microsoft.com/office/drawing/2014/main" id="{E1F7F0B5-35BA-0E7F-8968-F71D48D3A61E}"/>
              </a:ext>
            </a:extLst>
          </p:cNvPr>
          <p:cNvSpPr txBox="1"/>
          <p:nvPr/>
        </p:nvSpPr>
        <p:spPr>
          <a:xfrm>
            <a:off x="5134664" y="5479818"/>
            <a:ext cx="4813474" cy="276999"/>
          </a:xfrm>
          <a:prstGeom prst="rect">
            <a:avLst/>
          </a:prstGeom>
          <a:noFill/>
        </p:spPr>
        <p:txBody>
          <a:bodyPr wrap="square" rtlCol="0">
            <a:spAutoFit/>
          </a:bodyPr>
          <a:lstStyle/>
          <a:p>
            <a:pPr algn="just"/>
            <a:r>
              <a:rPr lang="es-CO" sz="1200" b="1" dirty="0"/>
              <a:t>NO EXISTE SUSTITUCIÓN DE ESTOS BENEFICIOS POR MUERTE</a:t>
            </a:r>
          </a:p>
        </p:txBody>
      </p:sp>
      <p:sp>
        <p:nvSpPr>
          <p:cNvPr id="9" name="Rectángulo: esquinas redondeadas 8">
            <a:extLst>
              <a:ext uri="{FF2B5EF4-FFF2-40B4-BE49-F238E27FC236}">
                <a16:creationId xmlns:a16="http://schemas.microsoft.com/office/drawing/2014/main" id="{AAB9C58B-4FCE-D816-8954-8E9858EBBCE1}"/>
              </a:ext>
            </a:extLst>
          </p:cNvPr>
          <p:cNvSpPr/>
          <p:nvPr/>
        </p:nvSpPr>
        <p:spPr>
          <a:xfrm>
            <a:off x="2848943" y="292878"/>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159FA683-5FA6-A283-C0BE-E37F2E6151B0}"/>
              </a:ext>
            </a:extLst>
          </p:cNvPr>
          <p:cNvSpPr txBox="1"/>
          <p:nvPr/>
        </p:nvSpPr>
        <p:spPr>
          <a:xfrm>
            <a:off x="3037786" y="292878"/>
            <a:ext cx="5778498" cy="461665"/>
          </a:xfrm>
          <a:prstGeom prst="rect">
            <a:avLst/>
          </a:prstGeom>
          <a:noFill/>
        </p:spPr>
        <p:txBody>
          <a:bodyPr wrap="square" rtlCol="0">
            <a:spAutoFit/>
          </a:bodyPr>
          <a:lstStyle/>
          <a:p>
            <a:pPr algn="ctr"/>
            <a:r>
              <a:rPr lang="es-MX" sz="2400" dirty="0">
                <a:solidFill>
                  <a:schemeClr val="bg1"/>
                </a:solidFill>
                <a:latin typeface="Gilroy-Bold" panose="00000800000000000000" pitchFamily="2" charset="0"/>
              </a:rPr>
              <a:t>RENTA VITALICIA</a:t>
            </a:r>
            <a:endParaRPr lang="es-CO" sz="2400" b="0" dirty="0">
              <a:solidFill>
                <a:schemeClr val="bg1"/>
              </a:solidFill>
              <a:latin typeface="Gilroy-Bold" panose="00000800000000000000" pitchFamily="2" charset="0"/>
            </a:endParaRPr>
          </a:p>
        </p:txBody>
      </p:sp>
    </p:spTree>
    <p:extLst>
      <p:ext uri="{BB962C8B-B14F-4D97-AF65-F5344CB8AC3E}">
        <p14:creationId xmlns:p14="http://schemas.microsoft.com/office/powerpoint/2010/main" val="3641984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AE480C46-4781-CFCB-8B0C-7A59FCB74278}"/>
              </a:ext>
            </a:extLst>
          </p:cNvPr>
          <p:cNvSpPr/>
          <p:nvPr/>
        </p:nvSpPr>
        <p:spPr>
          <a:xfrm>
            <a:off x="2848943" y="292878"/>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E11D7300-6636-9984-33C4-FF8DCFE302F5}"/>
              </a:ext>
            </a:extLst>
          </p:cNvPr>
          <p:cNvSpPr txBox="1"/>
          <p:nvPr/>
        </p:nvSpPr>
        <p:spPr>
          <a:xfrm>
            <a:off x="3037786" y="292878"/>
            <a:ext cx="5778498" cy="461665"/>
          </a:xfrm>
          <a:prstGeom prst="rect">
            <a:avLst/>
          </a:prstGeom>
          <a:noFill/>
        </p:spPr>
        <p:txBody>
          <a:bodyPr wrap="square" rtlCol="0">
            <a:spAutoFit/>
          </a:bodyPr>
          <a:lstStyle/>
          <a:p>
            <a:pPr algn="ctr"/>
            <a:r>
              <a:rPr lang="es-MX" sz="2400" b="0" dirty="0">
                <a:solidFill>
                  <a:schemeClr val="bg1"/>
                </a:solidFill>
                <a:latin typeface="Gilroy-Bold" panose="00000800000000000000" pitchFamily="2" charset="0"/>
              </a:rPr>
              <a:t>DEVOLUCIÓN DE </a:t>
            </a:r>
            <a:r>
              <a:rPr lang="es-MX" sz="2400" dirty="0">
                <a:solidFill>
                  <a:schemeClr val="bg1"/>
                </a:solidFill>
                <a:latin typeface="Gilroy-Bold" panose="00000800000000000000" pitchFamily="2" charset="0"/>
              </a:rPr>
              <a:t>RECURSOS</a:t>
            </a:r>
            <a:endParaRPr lang="es-CO" sz="2400" b="0" dirty="0">
              <a:solidFill>
                <a:schemeClr val="bg1"/>
              </a:solidFill>
              <a:latin typeface="Gilroy-Bold" panose="00000800000000000000" pitchFamily="2" charset="0"/>
            </a:endParaRPr>
          </a:p>
        </p:txBody>
      </p:sp>
      <p:sp>
        <p:nvSpPr>
          <p:cNvPr id="12" name="Rectángulo: esquinas redondeadas 11">
            <a:extLst>
              <a:ext uri="{FF2B5EF4-FFF2-40B4-BE49-F238E27FC236}">
                <a16:creationId xmlns:a16="http://schemas.microsoft.com/office/drawing/2014/main" id="{09ABDB8B-5383-0F85-1BBE-6554888FF433}"/>
              </a:ext>
            </a:extLst>
          </p:cNvPr>
          <p:cNvSpPr/>
          <p:nvPr/>
        </p:nvSpPr>
        <p:spPr>
          <a:xfrm>
            <a:off x="1968442" y="2140006"/>
            <a:ext cx="3098800" cy="2184400"/>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O" sz="2000" b="1" dirty="0"/>
              <a:t>COTIZACIÓN HASTA DE 299 SEMANAS</a:t>
            </a:r>
          </a:p>
        </p:txBody>
      </p:sp>
      <p:sp>
        <p:nvSpPr>
          <p:cNvPr id="13" name="Elipse 12">
            <a:extLst>
              <a:ext uri="{FF2B5EF4-FFF2-40B4-BE49-F238E27FC236}">
                <a16:creationId xmlns:a16="http://schemas.microsoft.com/office/drawing/2014/main" id="{49B87E32-0079-B30E-7429-30EA2C2E765A}"/>
              </a:ext>
            </a:extLst>
          </p:cNvPr>
          <p:cNvSpPr/>
          <p:nvPr/>
        </p:nvSpPr>
        <p:spPr>
          <a:xfrm>
            <a:off x="7497793" y="1175573"/>
            <a:ext cx="2636981" cy="1721370"/>
          </a:xfrm>
          <a:prstGeom prst="ellipse">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1400" b="1" dirty="0"/>
              <a:t>INDEMNIZACIÓN SUSTITUTIVA EN LOS TÉRMINOS DE LA LEY 100 DE 1993</a:t>
            </a:r>
          </a:p>
        </p:txBody>
      </p:sp>
      <p:sp>
        <p:nvSpPr>
          <p:cNvPr id="14" name="Elipse 13">
            <a:extLst>
              <a:ext uri="{FF2B5EF4-FFF2-40B4-BE49-F238E27FC236}">
                <a16:creationId xmlns:a16="http://schemas.microsoft.com/office/drawing/2014/main" id="{7ACA7827-26F9-19FD-6E22-EABEE62CFE1C}"/>
              </a:ext>
            </a:extLst>
          </p:cNvPr>
          <p:cNvSpPr/>
          <p:nvPr/>
        </p:nvSpPr>
        <p:spPr>
          <a:xfrm>
            <a:off x="7497793" y="3952224"/>
            <a:ext cx="2636981" cy="1721371"/>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CO" sz="1400" b="1" dirty="0"/>
              <a:t>DEVOLUCIÓN DE SALDOS DE LA CUENTA DEL COMPONENTE AI</a:t>
            </a:r>
          </a:p>
        </p:txBody>
      </p:sp>
      <p:cxnSp>
        <p:nvCxnSpPr>
          <p:cNvPr id="15" name="Conector recto de flecha 14">
            <a:extLst>
              <a:ext uri="{FF2B5EF4-FFF2-40B4-BE49-F238E27FC236}">
                <a16:creationId xmlns:a16="http://schemas.microsoft.com/office/drawing/2014/main" id="{38796FEC-3167-D789-219C-F9528FE320F5}"/>
              </a:ext>
            </a:extLst>
          </p:cNvPr>
          <p:cNvCxnSpPr>
            <a:cxnSpLocks/>
          </p:cNvCxnSpPr>
          <p:nvPr/>
        </p:nvCxnSpPr>
        <p:spPr>
          <a:xfrm flipV="1">
            <a:off x="5297717" y="2394006"/>
            <a:ext cx="1318925" cy="427948"/>
          </a:xfrm>
          <a:prstGeom prst="straightConnector1">
            <a:avLst/>
          </a:prstGeom>
          <a:ln w="730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upo 15">
            <a:extLst>
              <a:ext uri="{FF2B5EF4-FFF2-40B4-BE49-F238E27FC236}">
                <a16:creationId xmlns:a16="http://schemas.microsoft.com/office/drawing/2014/main" id="{0162671F-8717-D616-C583-5E1F43711B0A}"/>
              </a:ext>
            </a:extLst>
          </p:cNvPr>
          <p:cNvGrpSpPr/>
          <p:nvPr/>
        </p:nvGrpSpPr>
        <p:grpSpPr>
          <a:xfrm>
            <a:off x="6506552" y="2989718"/>
            <a:ext cx="671201" cy="671201"/>
            <a:chOff x="2149941" y="1251597"/>
            <a:chExt cx="671201" cy="671201"/>
          </a:xfrm>
        </p:grpSpPr>
        <p:sp>
          <p:nvSpPr>
            <p:cNvPr id="17" name="Signo más 16">
              <a:extLst>
                <a:ext uri="{FF2B5EF4-FFF2-40B4-BE49-F238E27FC236}">
                  <a16:creationId xmlns:a16="http://schemas.microsoft.com/office/drawing/2014/main" id="{AE42ECD5-1A02-323C-348F-914BF0CA0E2C}"/>
                </a:ext>
              </a:extLst>
            </p:cNvPr>
            <p:cNvSpPr/>
            <p:nvPr/>
          </p:nvSpPr>
          <p:spPr>
            <a:xfrm>
              <a:off x="2149941" y="1251597"/>
              <a:ext cx="671201" cy="671201"/>
            </a:xfrm>
            <a:prstGeom prst="mathPlus">
              <a:avLst/>
            </a:prstGeom>
            <a:solidFill>
              <a:srgbClr val="002060"/>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s-CO"/>
            </a:p>
          </p:txBody>
        </p:sp>
        <p:sp>
          <p:nvSpPr>
            <p:cNvPr id="18" name="Signo más 4">
              <a:extLst>
                <a:ext uri="{FF2B5EF4-FFF2-40B4-BE49-F238E27FC236}">
                  <a16:creationId xmlns:a16="http://schemas.microsoft.com/office/drawing/2014/main" id="{27C0ADB3-A33C-9293-7DD6-3C41433CDF11}"/>
                </a:ext>
              </a:extLst>
            </p:cNvPr>
            <p:cNvSpPr txBox="1"/>
            <p:nvPr/>
          </p:nvSpPr>
          <p:spPr>
            <a:xfrm>
              <a:off x="2238909" y="1508264"/>
              <a:ext cx="493265" cy="157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p:txBody>
        </p:sp>
      </p:grpSp>
      <p:cxnSp>
        <p:nvCxnSpPr>
          <p:cNvPr id="19" name="Conector recto de flecha 18">
            <a:extLst>
              <a:ext uri="{FF2B5EF4-FFF2-40B4-BE49-F238E27FC236}">
                <a16:creationId xmlns:a16="http://schemas.microsoft.com/office/drawing/2014/main" id="{1434C6C0-CC45-6E04-8A9F-1420DE2E2911}"/>
              </a:ext>
            </a:extLst>
          </p:cNvPr>
          <p:cNvCxnSpPr>
            <a:cxnSpLocks/>
          </p:cNvCxnSpPr>
          <p:nvPr/>
        </p:nvCxnSpPr>
        <p:spPr>
          <a:xfrm>
            <a:off x="5421406" y="3952224"/>
            <a:ext cx="1318925" cy="427948"/>
          </a:xfrm>
          <a:prstGeom prst="straightConnector1">
            <a:avLst/>
          </a:prstGeom>
          <a:ln w="730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356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59F536D-4AB2-D529-DD43-2E0A29D48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711" y="6014614"/>
            <a:ext cx="5238578" cy="568895"/>
          </a:xfrm>
          <a:prstGeom prst="rect">
            <a:avLst/>
          </a:prstGeom>
        </p:spPr>
      </p:pic>
      <p:sp>
        <p:nvSpPr>
          <p:cNvPr id="10" name="CuadroTexto 9">
            <a:extLst>
              <a:ext uri="{FF2B5EF4-FFF2-40B4-BE49-F238E27FC236}">
                <a16:creationId xmlns:a16="http://schemas.microsoft.com/office/drawing/2014/main" id="{EAD08DDD-D58B-ECC2-6548-2BF4263C9D64}"/>
              </a:ext>
            </a:extLst>
          </p:cNvPr>
          <p:cNvSpPr txBox="1"/>
          <p:nvPr/>
        </p:nvSpPr>
        <p:spPr>
          <a:xfrm>
            <a:off x="1491795" y="1324057"/>
            <a:ext cx="9427069" cy="2400657"/>
          </a:xfrm>
          <a:prstGeom prst="rect">
            <a:avLst/>
          </a:prstGeom>
          <a:noFill/>
        </p:spPr>
        <p:txBody>
          <a:bodyPr wrap="square" rtlCol="0">
            <a:spAutoFit/>
          </a:bodyPr>
          <a:lstStyle/>
          <a:p>
            <a:pPr algn="ctr"/>
            <a:r>
              <a:rPr lang="en-US" sz="5000" dirty="0">
                <a:solidFill>
                  <a:srgbClr val="333332"/>
                </a:solidFill>
                <a:latin typeface="Gilroy-Bold" panose="00000800000000000000" pitchFamily="2" charset="0"/>
              </a:rPr>
              <a:t>OBLIGACIONES OCULTAS DEL SISTEMA DE PROTECCIÓN A LA VEJEZ, INVALIDEZ Y MUERTE</a:t>
            </a:r>
          </a:p>
        </p:txBody>
      </p:sp>
    </p:spTree>
    <p:extLst>
      <p:ext uri="{BB962C8B-B14F-4D97-AF65-F5344CB8AC3E}">
        <p14:creationId xmlns:p14="http://schemas.microsoft.com/office/powerpoint/2010/main" val="2700859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2E3DD0E-2F1A-326D-10B9-8D793C62A649}"/>
              </a:ext>
            </a:extLst>
          </p:cNvPr>
          <p:cNvCxnSpPr>
            <a:cxnSpLocks/>
          </p:cNvCxnSpPr>
          <p:nvPr/>
        </p:nvCxnSpPr>
        <p:spPr>
          <a:xfrm flipH="1">
            <a:off x="2846761" y="961462"/>
            <a:ext cx="720691" cy="0"/>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cxnSp>
        <p:nvCxnSpPr>
          <p:cNvPr id="5" name="Conector recto 4">
            <a:extLst>
              <a:ext uri="{FF2B5EF4-FFF2-40B4-BE49-F238E27FC236}">
                <a16:creationId xmlns:a16="http://schemas.microsoft.com/office/drawing/2014/main" id="{1B69573C-2A95-B129-9538-A40EF09F5BDA}"/>
              </a:ext>
            </a:extLst>
          </p:cNvPr>
          <p:cNvCxnSpPr>
            <a:cxnSpLocks/>
            <a:endCxn id="22" idx="0"/>
          </p:cNvCxnSpPr>
          <p:nvPr/>
        </p:nvCxnSpPr>
        <p:spPr>
          <a:xfrm>
            <a:off x="2846761" y="961462"/>
            <a:ext cx="28352" cy="4681060"/>
          </a:xfrm>
          <a:prstGeom prst="line">
            <a:avLst/>
          </a:prstGeom>
          <a:ln>
            <a:prstDash val="sysDash"/>
          </a:ln>
        </p:spPr>
        <p:style>
          <a:lnRef idx="3">
            <a:schemeClr val="accent4"/>
          </a:lnRef>
          <a:fillRef idx="0">
            <a:schemeClr val="accent4"/>
          </a:fillRef>
          <a:effectRef idx="2">
            <a:schemeClr val="accent4"/>
          </a:effectRef>
          <a:fontRef idx="minor">
            <a:schemeClr val="tx1"/>
          </a:fontRef>
        </p:style>
      </p:cxnSp>
      <p:sp>
        <p:nvSpPr>
          <p:cNvPr id="6" name="Rectángulo: esquinas redondeadas 5">
            <a:extLst>
              <a:ext uri="{FF2B5EF4-FFF2-40B4-BE49-F238E27FC236}">
                <a16:creationId xmlns:a16="http://schemas.microsoft.com/office/drawing/2014/main" id="{56E4E6DA-AE6E-20A9-D083-9DFC0EE5C3EF}"/>
              </a:ext>
            </a:extLst>
          </p:cNvPr>
          <p:cNvSpPr/>
          <p:nvPr/>
        </p:nvSpPr>
        <p:spPr>
          <a:xfrm>
            <a:off x="3207106" y="814686"/>
            <a:ext cx="5152353" cy="29355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600" b="1" dirty="0">
                <a:solidFill>
                  <a:srgbClr val="002060"/>
                </a:solidFill>
              </a:rPr>
              <a:t>TEMAS QUE LOS EMPLEADORES DEBEN TENER EN CUENTA</a:t>
            </a:r>
          </a:p>
        </p:txBody>
      </p:sp>
      <p:sp>
        <p:nvSpPr>
          <p:cNvPr id="7" name="CuadroTexto 6">
            <a:extLst>
              <a:ext uri="{FF2B5EF4-FFF2-40B4-BE49-F238E27FC236}">
                <a16:creationId xmlns:a16="http://schemas.microsoft.com/office/drawing/2014/main" id="{CF3B1BE7-1BFD-0A07-E726-07DF841D625A}"/>
              </a:ext>
            </a:extLst>
          </p:cNvPr>
          <p:cNvSpPr txBox="1"/>
          <p:nvPr/>
        </p:nvSpPr>
        <p:spPr>
          <a:xfrm>
            <a:off x="3017382" y="1456712"/>
            <a:ext cx="5610060" cy="4524315"/>
          </a:xfrm>
          <a:prstGeom prst="rect">
            <a:avLst/>
          </a:prstGeom>
          <a:noFill/>
        </p:spPr>
        <p:txBody>
          <a:bodyPr wrap="square" rtlCol="0">
            <a:spAutoFit/>
          </a:bodyPr>
          <a:lstStyle/>
          <a:p>
            <a:pPr algn="just"/>
            <a:r>
              <a:rPr lang="es-CO" sz="1600" dirty="0"/>
              <a:t>Identificar qué trabajadores son beneficiarios del régimen de transición y a quienes les aplica y brindar capacitación frente al sistema.</a:t>
            </a:r>
          </a:p>
          <a:p>
            <a:pPr lvl="0" algn="just"/>
            <a:endParaRPr lang="es-CO" sz="1600" dirty="0"/>
          </a:p>
          <a:p>
            <a:pPr lvl="0" algn="just"/>
            <a:r>
              <a:rPr lang="es-CO" sz="1600" dirty="0"/>
              <a:t>Gestión de ambas poblaciones en nómina teniendo en cuenta umbral y fondo de solidaridad pensional.</a:t>
            </a:r>
          </a:p>
          <a:p>
            <a:pPr algn="just"/>
            <a:endParaRPr lang="es-CO" sz="1600" dirty="0"/>
          </a:p>
          <a:p>
            <a:pPr algn="just"/>
            <a:r>
              <a:rPr lang="es-CO" sz="1600" dirty="0"/>
              <a:t>Identificar en que fondo de pensiones se va a afiliar la persona no beneficiaria del régimen de transición que devenga más de 2.3 SMMLV.</a:t>
            </a:r>
          </a:p>
          <a:p>
            <a:pPr algn="just"/>
            <a:endParaRPr lang="es-CO" sz="1600" dirty="0"/>
          </a:p>
          <a:p>
            <a:pPr algn="just"/>
            <a:r>
              <a:rPr lang="es-CO" sz="1600" dirty="0"/>
              <a:t>Identificar contratistas persona natural</a:t>
            </a:r>
          </a:p>
          <a:p>
            <a:pPr algn="just"/>
            <a:endParaRPr lang="es-CO" sz="1600" dirty="0"/>
          </a:p>
          <a:p>
            <a:pPr algn="just"/>
            <a:r>
              <a:rPr lang="es-CO" sz="1600" dirty="0"/>
              <a:t>Identificar posibles omisiones en el pago de aportes a SS – UGPP</a:t>
            </a:r>
          </a:p>
          <a:p>
            <a:pPr algn="just"/>
            <a:endParaRPr lang="es-CO" sz="1600" dirty="0"/>
          </a:p>
          <a:p>
            <a:pPr algn="just"/>
            <a:r>
              <a:rPr lang="es-CO" sz="1600" dirty="0"/>
              <a:t>Revisión y corrección de historias laborales</a:t>
            </a:r>
          </a:p>
          <a:p>
            <a:pPr algn="just"/>
            <a:endParaRPr lang="es-CO" sz="1600" dirty="0"/>
          </a:p>
          <a:p>
            <a:pPr algn="just"/>
            <a:r>
              <a:rPr lang="es-CO" sz="1600" dirty="0"/>
              <a:t>Evaluar beneficios extralegales de ahorro voluntario </a:t>
            </a:r>
          </a:p>
        </p:txBody>
      </p:sp>
      <p:sp>
        <p:nvSpPr>
          <p:cNvPr id="8" name="Rectángulo 7">
            <a:extLst>
              <a:ext uri="{FF2B5EF4-FFF2-40B4-BE49-F238E27FC236}">
                <a16:creationId xmlns:a16="http://schemas.microsoft.com/office/drawing/2014/main" id="{3A3B56F9-ACF8-6F8D-02AC-B386301D5DCD}"/>
              </a:ext>
            </a:extLst>
          </p:cNvPr>
          <p:cNvSpPr/>
          <p:nvPr/>
        </p:nvSpPr>
        <p:spPr>
          <a:xfrm>
            <a:off x="2689744" y="1634992"/>
            <a:ext cx="314037" cy="23438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1</a:t>
            </a:r>
          </a:p>
        </p:txBody>
      </p:sp>
      <p:sp>
        <p:nvSpPr>
          <p:cNvPr id="9" name="Rectángulo 8">
            <a:extLst>
              <a:ext uri="{FF2B5EF4-FFF2-40B4-BE49-F238E27FC236}">
                <a16:creationId xmlns:a16="http://schemas.microsoft.com/office/drawing/2014/main" id="{3FB0059C-3A9E-D9A1-FFD0-511BA083E4C0}"/>
              </a:ext>
            </a:extLst>
          </p:cNvPr>
          <p:cNvSpPr/>
          <p:nvPr/>
        </p:nvSpPr>
        <p:spPr>
          <a:xfrm>
            <a:off x="2689744" y="2498798"/>
            <a:ext cx="314037" cy="23438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2</a:t>
            </a:r>
          </a:p>
        </p:txBody>
      </p:sp>
      <p:sp>
        <p:nvSpPr>
          <p:cNvPr id="10" name="Rectángulo 9">
            <a:extLst>
              <a:ext uri="{FF2B5EF4-FFF2-40B4-BE49-F238E27FC236}">
                <a16:creationId xmlns:a16="http://schemas.microsoft.com/office/drawing/2014/main" id="{2EB739F6-4AC7-95A5-87D3-ABCA4175792E}"/>
              </a:ext>
            </a:extLst>
          </p:cNvPr>
          <p:cNvSpPr/>
          <p:nvPr/>
        </p:nvSpPr>
        <p:spPr>
          <a:xfrm>
            <a:off x="2689744" y="3462184"/>
            <a:ext cx="314037" cy="23438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3</a:t>
            </a:r>
          </a:p>
        </p:txBody>
      </p:sp>
      <p:sp>
        <p:nvSpPr>
          <p:cNvPr id="11" name="Rectángulo 10">
            <a:extLst>
              <a:ext uri="{FF2B5EF4-FFF2-40B4-BE49-F238E27FC236}">
                <a16:creationId xmlns:a16="http://schemas.microsoft.com/office/drawing/2014/main" id="{980A95CB-3540-94E9-8171-514BDB54D8CD}"/>
              </a:ext>
            </a:extLst>
          </p:cNvPr>
          <p:cNvSpPr/>
          <p:nvPr/>
        </p:nvSpPr>
        <p:spPr>
          <a:xfrm>
            <a:off x="2689743" y="4184913"/>
            <a:ext cx="314037" cy="23438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4</a:t>
            </a:r>
          </a:p>
        </p:txBody>
      </p:sp>
      <p:sp>
        <p:nvSpPr>
          <p:cNvPr id="20" name="Rectángulo 19">
            <a:extLst>
              <a:ext uri="{FF2B5EF4-FFF2-40B4-BE49-F238E27FC236}">
                <a16:creationId xmlns:a16="http://schemas.microsoft.com/office/drawing/2014/main" id="{2D8818A5-1571-72DB-F22A-352DCC19B4FD}"/>
              </a:ext>
            </a:extLst>
          </p:cNvPr>
          <p:cNvSpPr/>
          <p:nvPr/>
        </p:nvSpPr>
        <p:spPr>
          <a:xfrm>
            <a:off x="2703345" y="5155826"/>
            <a:ext cx="314037" cy="23438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6</a:t>
            </a:r>
            <a:endParaRPr lang="es-CO" b="1" dirty="0">
              <a:solidFill>
                <a:schemeClr val="tx1"/>
              </a:solidFill>
            </a:endParaRPr>
          </a:p>
        </p:txBody>
      </p:sp>
      <p:sp>
        <p:nvSpPr>
          <p:cNvPr id="21" name="Rectángulo 20">
            <a:extLst>
              <a:ext uri="{FF2B5EF4-FFF2-40B4-BE49-F238E27FC236}">
                <a16:creationId xmlns:a16="http://schemas.microsoft.com/office/drawing/2014/main" id="{D5A2D096-4465-BAAB-2DAB-E7DDB19F6059}"/>
              </a:ext>
            </a:extLst>
          </p:cNvPr>
          <p:cNvSpPr/>
          <p:nvPr/>
        </p:nvSpPr>
        <p:spPr>
          <a:xfrm>
            <a:off x="2708262" y="4678960"/>
            <a:ext cx="314037" cy="23438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5</a:t>
            </a:r>
            <a:endParaRPr lang="es-CO" b="1" dirty="0">
              <a:solidFill>
                <a:schemeClr val="tx1"/>
              </a:solidFill>
            </a:endParaRPr>
          </a:p>
        </p:txBody>
      </p:sp>
      <p:sp>
        <p:nvSpPr>
          <p:cNvPr id="22" name="Rectángulo 21">
            <a:extLst>
              <a:ext uri="{FF2B5EF4-FFF2-40B4-BE49-F238E27FC236}">
                <a16:creationId xmlns:a16="http://schemas.microsoft.com/office/drawing/2014/main" id="{9AB90217-13DC-F994-16DF-761F508BC2F0}"/>
              </a:ext>
            </a:extLst>
          </p:cNvPr>
          <p:cNvSpPr/>
          <p:nvPr/>
        </p:nvSpPr>
        <p:spPr>
          <a:xfrm>
            <a:off x="2718094" y="5642522"/>
            <a:ext cx="314037" cy="23438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7</a:t>
            </a:r>
            <a:endParaRPr lang="es-CO" b="1" dirty="0">
              <a:solidFill>
                <a:schemeClr val="tx1"/>
              </a:solidFill>
            </a:endParaRPr>
          </a:p>
        </p:txBody>
      </p:sp>
    </p:spTree>
    <p:extLst>
      <p:ext uri="{BB962C8B-B14F-4D97-AF65-F5344CB8AC3E}">
        <p14:creationId xmlns:p14="http://schemas.microsoft.com/office/powerpoint/2010/main" val="1358912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846DC53-920D-9168-8029-C8436E78FD22}"/>
              </a:ext>
            </a:extLst>
          </p:cNvPr>
          <p:cNvSpPr txBox="1"/>
          <p:nvPr/>
        </p:nvSpPr>
        <p:spPr>
          <a:xfrm>
            <a:off x="0" y="2441248"/>
            <a:ext cx="12192000" cy="1015663"/>
          </a:xfrm>
          <a:prstGeom prst="rect">
            <a:avLst/>
          </a:prstGeom>
          <a:noFill/>
        </p:spPr>
        <p:txBody>
          <a:bodyPr wrap="square" rtlCol="0">
            <a:spAutoFit/>
          </a:bodyPr>
          <a:lstStyle/>
          <a:p>
            <a:pPr algn="ctr"/>
            <a:r>
              <a:rPr lang="es-CO" sz="6000" dirty="0">
                <a:solidFill>
                  <a:srgbClr val="333332"/>
                </a:solidFill>
                <a:latin typeface="Gilroy-Bold" panose="00000800000000000000" pitchFamily="2" charset="0"/>
              </a:rPr>
              <a:t>¡Gracias </a:t>
            </a:r>
            <a:r>
              <a:rPr lang="es-MX" sz="6000" b="0" dirty="0">
                <a:solidFill>
                  <a:schemeClr val="bg1"/>
                </a:solidFill>
                <a:latin typeface="Gilroy-Bold" panose="00000800000000000000" pitchFamily="2" charset="0"/>
              </a:rPr>
              <a:t>por su atención</a:t>
            </a:r>
            <a:r>
              <a:rPr lang="es-CO" sz="6000" dirty="0">
                <a:solidFill>
                  <a:srgbClr val="333332"/>
                </a:solidFill>
                <a:latin typeface="Gilroy-Bold" panose="00000800000000000000" pitchFamily="2" charset="0"/>
              </a:rPr>
              <a:t>!</a:t>
            </a:r>
          </a:p>
        </p:txBody>
      </p:sp>
      <p:pic>
        <p:nvPicPr>
          <p:cNvPr id="8" name="Imagen 7">
            <a:extLst>
              <a:ext uri="{FF2B5EF4-FFF2-40B4-BE49-F238E27FC236}">
                <a16:creationId xmlns:a16="http://schemas.microsoft.com/office/drawing/2014/main" id="{4A5C0A56-C2FC-26E3-0CA2-983EC6915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388" y="3801527"/>
            <a:ext cx="6925223" cy="615225"/>
          </a:xfrm>
          <a:prstGeom prst="rect">
            <a:avLst/>
          </a:prstGeom>
        </p:spPr>
      </p:pic>
    </p:spTree>
    <p:extLst>
      <p:ext uri="{BB962C8B-B14F-4D97-AF65-F5344CB8AC3E}">
        <p14:creationId xmlns:p14="http://schemas.microsoft.com/office/powerpoint/2010/main" val="3687163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5F2EE98-6DEF-1F6A-DFED-78913464154C}"/>
              </a:ext>
            </a:extLst>
          </p:cNvPr>
          <p:cNvSpPr/>
          <p:nvPr/>
        </p:nvSpPr>
        <p:spPr>
          <a:xfrm>
            <a:off x="3173638" y="201596"/>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A3FDE064-E3E2-3D88-30EB-B2D8D6E41793}"/>
              </a:ext>
            </a:extLst>
          </p:cNvPr>
          <p:cNvSpPr txBox="1"/>
          <p:nvPr/>
        </p:nvSpPr>
        <p:spPr>
          <a:xfrm>
            <a:off x="3173639" y="211726"/>
            <a:ext cx="5778498" cy="461665"/>
          </a:xfrm>
          <a:prstGeom prst="rect">
            <a:avLst/>
          </a:prstGeom>
          <a:noFill/>
        </p:spPr>
        <p:txBody>
          <a:bodyPr wrap="square" rtlCol="0">
            <a:spAutoFit/>
          </a:bodyPr>
          <a:lstStyle/>
          <a:p>
            <a:pPr algn="ctr"/>
            <a:r>
              <a:rPr lang="es-MX" sz="2400" b="0" dirty="0">
                <a:solidFill>
                  <a:schemeClr val="bg1"/>
                </a:solidFill>
                <a:latin typeface="Gilroy-Bold" panose="00000800000000000000" pitchFamily="2" charset="0"/>
              </a:rPr>
              <a:t>CÓMO SE FINANCIAN LAS PENSIONES</a:t>
            </a:r>
            <a:endParaRPr lang="es-CO" sz="2400" b="0" dirty="0">
              <a:solidFill>
                <a:schemeClr val="bg1"/>
              </a:solidFill>
              <a:latin typeface="Gilroy-Bold" panose="00000800000000000000" pitchFamily="2" charset="0"/>
            </a:endParaRPr>
          </a:p>
        </p:txBody>
      </p:sp>
      <p:sp>
        <p:nvSpPr>
          <p:cNvPr id="2" name="Cilindro 1">
            <a:extLst>
              <a:ext uri="{FF2B5EF4-FFF2-40B4-BE49-F238E27FC236}">
                <a16:creationId xmlns:a16="http://schemas.microsoft.com/office/drawing/2014/main" id="{16FAC05A-D054-59F4-3E04-6F6C198B0058}"/>
              </a:ext>
            </a:extLst>
          </p:cNvPr>
          <p:cNvSpPr/>
          <p:nvPr/>
        </p:nvSpPr>
        <p:spPr>
          <a:xfrm>
            <a:off x="3716338" y="1401416"/>
            <a:ext cx="3149487" cy="4516121"/>
          </a:xfrm>
          <a:prstGeom prst="can">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s-CO" dirty="0"/>
              <a:t>FONDO COMÚN ADMINSITRADO POR COLPENSIONES</a:t>
            </a:r>
          </a:p>
        </p:txBody>
      </p:sp>
      <p:sp>
        <p:nvSpPr>
          <p:cNvPr id="3" name="Dodecágono 2">
            <a:extLst>
              <a:ext uri="{FF2B5EF4-FFF2-40B4-BE49-F238E27FC236}">
                <a16:creationId xmlns:a16="http://schemas.microsoft.com/office/drawing/2014/main" id="{C0335253-4067-16E6-71B3-5959FF46CFD1}"/>
              </a:ext>
            </a:extLst>
          </p:cNvPr>
          <p:cNvSpPr/>
          <p:nvPr/>
        </p:nvSpPr>
        <p:spPr>
          <a:xfrm>
            <a:off x="8180834" y="3134614"/>
            <a:ext cx="771303" cy="838708"/>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1</a:t>
            </a:r>
          </a:p>
        </p:txBody>
      </p:sp>
      <p:sp>
        <p:nvSpPr>
          <p:cNvPr id="4" name="Flecha: a la derecha 3">
            <a:extLst>
              <a:ext uri="{FF2B5EF4-FFF2-40B4-BE49-F238E27FC236}">
                <a16:creationId xmlns:a16="http://schemas.microsoft.com/office/drawing/2014/main" id="{336EE6F2-7FEF-9FC2-30FB-7F9D62B52B14}"/>
              </a:ext>
            </a:extLst>
          </p:cNvPr>
          <p:cNvSpPr/>
          <p:nvPr/>
        </p:nvSpPr>
        <p:spPr>
          <a:xfrm>
            <a:off x="7388746" y="3427226"/>
            <a:ext cx="578477" cy="258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Dodecágono 4">
            <a:extLst>
              <a:ext uri="{FF2B5EF4-FFF2-40B4-BE49-F238E27FC236}">
                <a16:creationId xmlns:a16="http://schemas.microsoft.com/office/drawing/2014/main" id="{FEFD555C-7977-F18F-4F50-C2544383051F}"/>
              </a:ext>
            </a:extLst>
          </p:cNvPr>
          <p:cNvSpPr/>
          <p:nvPr/>
        </p:nvSpPr>
        <p:spPr>
          <a:xfrm>
            <a:off x="1577056" y="804999"/>
            <a:ext cx="642753" cy="650158"/>
          </a:xfrm>
          <a:prstGeom prst="dodecag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CO" dirty="0"/>
              <a:t>1</a:t>
            </a:r>
          </a:p>
        </p:txBody>
      </p:sp>
      <p:sp>
        <p:nvSpPr>
          <p:cNvPr id="6" name="Dodecágono 5">
            <a:extLst>
              <a:ext uri="{FF2B5EF4-FFF2-40B4-BE49-F238E27FC236}">
                <a16:creationId xmlns:a16="http://schemas.microsoft.com/office/drawing/2014/main" id="{A43D2C0B-B4F6-CD81-87B6-EDE54A33777C}"/>
              </a:ext>
            </a:extLst>
          </p:cNvPr>
          <p:cNvSpPr/>
          <p:nvPr/>
        </p:nvSpPr>
        <p:spPr>
          <a:xfrm>
            <a:off x="1589633" y="5939485"/>
            <a:ext cx="642753" cy="650158"/>
          </a:xfrm>
          <a:prstGeom prst="dodecag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CO" dirty="0"/>
              <a:t>1</a:t>
            </a:r>
          </a:p>
        </p:txBody>
      </p:sp>
      <p:sp>
        <p:nvSpPr>
          <p:cNvPr id="11" name="Dodecágono 10">
            <a:extLst>
              <a:ext uri="{FF2B5EF4-FFF2-40B4-BE49-F238E27FC236}">
                <a16:creationId xmlns:a16="http://schemas.microsoft.com/office/drawing/2014/main" id="{1EFA8AF0-2B24-C1E7-CDFD-DCBF99EE6546}"/>
              </a:ext>
            </a:extLst>
          </p:cNvPr>
          <p:cNvSpPr/>
          <p:nvPr/>
        </p:nvSpPr>
        <p:spPr>
          <a:xfrm>
            <a:off x="1563804" y="5081777"/>
            <a:ext cx="642753" cy="650158"/>
          </a:xfrm>
          <a:prstGeom prst="dodecag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CO" dirty="0"/>
              <a:t>1</a:t>
            </a:r>
          </a:p>
        </p:txBody>
      </p:sp>
      <p:sp>
        <p:nvSpPr>
          <p:cNvPr id="12" name="Dodecágono 11">
            <a:extLst>
              <a:ext uri="{FF2B5EF4-FFF2-40B4-BE49-F238E27FC236}">
                <a16:creationId xmlns:a16="http://schemas.microsoft.com/office/drawing/2014/main" id="{4901091F-CC33-12B3-A37A-177DFBD698E2}"/>
              </a:ext>
            </a:extLst>
          </p:cNvPr>
          <p:cNvSpPr/>
          <p:nvPr/>
        </p:nvSpPr>
        <p:spPr>
          <a:xfrm>
            <a:off x="1589633" y="4224070"/>
            <a:ext cx="642753" cy="650158"/>
          </a:xfrm>
          <a:prstGeom prst="dodecag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CO" dirty="0"/>
              <a:t>1</a:t>
            </a:r>
          </a:p>
        </p:txBody>
      </p:sp>
      <p:sp>
        <p:nvSpPr>
          <p:cNvPr id="13" name="Dodecágono 12">
            <a:extLst>
              <a:ext uri="{FF2B5EF4-FFF2-40B4-BE49-F238E27FC236}">
                <a16:creationId xmlns:a16="http://schemas.microsoft.com/office/drawing/2014/main" id="{5D6FA5E6-CDB6-ED19-5C75-1DED54AFE581}"/>
              </a:ext>
            </a:extLst>
          </p:cNvPr>
          <p:cNvSpPr/>
          <p:nvPr/>
        </p:nvSpPr>
        <p:spPr>
          <a:xfrm>
            <a:off x="1577055" y="1661723"/>
            <a:ext cx="642753" cy="650158"/>
          </a:xfrm>
          <a:prstGeom prst="dodecag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CO" dirty="0"/>
              <a:t>1</a:t>
            </a:r>
          </a:p>
        </p:txBody>
      </p:sp>
      <p:sp>
        <p:nvSpPr>
          <p:cNvPr id="14" name="Dodecágono 13">
            <a:extLst>
              <a:ext uri="{FF2B5EF4-FFF2-40B4-BE49-F238E27FC236}">
                <a16:creationId xmlns:a16="http://schemas.microsoft.com/office/drawing/2014/main" id="{0B3BF2B6-7B61-4868-AEF2-04E8A0B10147}"/>
              </a:ext>
            </a:extLst>
          </p:cNvPr>
          <p:cNvSpPr/>
          <p:nvPr/>
        </p:nvSpPr>
        <p:spPr>
          <a:xfrm>
            <a:off x="1589633" y="2518447"/>
            <a:ext cx="642753" cy="650158"/>
          </a:xfrm>
          <a:prstGeom prst="dodecag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CO" dirty="0"/>
              <a:t>1</a:t>
            </a:r>
          </a:p>
        </p:txBody>
      </p:sp>
      <p:sp>
        <p:nvSpPr>
          <p:cNvPr id="15" name="Dodecágono 14">
            <a:extLst>
              <a:ext uri="{FF2B5EF4-FFF2-40B4-BE49-F238E27FC236}">
                <a16:creationId xmlns:a16="http://schemas.microsoft.com/office/drawing/2014/main" id="{ED8D4447-6D8A-8568-3536-1A80A7D7A07C}"/>
              </a:ext>
            </a:extLst>
          </p:cNvPr>
          <p:cNvSpPr/>
          <p:nvPr/>
        </p:nvSpPr>
        <p:spPr>
          <a:xfrm>
            <a:off x="1589633" y="3397961"/>
            <a:ext cx="642753" cy="650158"/>
          </a:xfrm>
          <a:prstGeom prst="dodecag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s-CO" dirty="0"/>
              <a:t>1</a:t>
            </a:r>
          </a:p>
        </p:txBody>
      </p:sp>
      <p:cxnSp>
        <p:nvCxnSpPr>
          <p:cNvPr id="16" name="Conector: angular 15">
            <a:extLst>
              <a:ext uri="{FF2B5EF4-FFF2-40B4-BE49-F238E27FC236}">
                <a16:creationId xmlns:a16="http://schemas.microsoft.com/office/drawing/2014/main" id="{06EECA3F-BE4F-E8F4-F77D-8824D49FFC59}"/>
              </a:ext>
            </a:extLst>
          </p:cNvPr>
          <p:cNvCxnSpPr>
            <a:stCxn id="5" idx="1"/>
            <a:endCxn id="2" idx="2"/>
          </p:cNvCxnSpPr>
          <p:nvPr/>
        </p:nvCxnSpPr>
        <p:spPr>
          <a:xfrm>
            <a:off x="2219809" y="1042969"/>
            <a:ext cx="1496529" cy="26165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angular 16">
            <a:extLst>
              <a:ext uri="{FF2B5EF4-FFF2-40B4-BE49-F238E27FC236}">
                <a16:creationId xmlns:a16="http://schemas.microsoft.com/office/drawing/2014/main" id="{DA277429-5A19-704A-9058-BA84E645B7B1}"/>
              </a:ext>
            </a:extLst>
          </p:cNvPr>
          <p:cNvCxnSpPr>
            <a:stCxn id="13" idx="2"/>
            <a:endCxn id="2" idx="2"/>
          </p:cNvCxnSpPr>
          <p:nvPr/>
        </p:nvCxnSpPr>
        <p:spPr>
          <a:xfrm>
            <a:off x="2219808" y="2073911"/>
            <a:ext cx="1496530" cy="158556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r 17">
            <a:extLst>
              <a:ext uri="{FF2B5EF4-FFF2-40B4-BE49-F238E27FC236}">
                <a16:creationId xmlns:a16="http://schemas.microsoft.com/office/drawing/2014/main" id="{43E86C0A-9BF2-1B2C-AF0D-90E9E973A785}"/>
              </a:ext>
            </a:extLst>
          </p:cNvPr>
          <p:cNvCxnSpPr>
            <a:stCxn id="14" idx="1"/>
            <a:endCxn id="2" idx="2"/>
          </p:cNvCxnSpPr>
          <p:nvPr/>
        </p:nvCxnSpPr>
        <p:spPr>
          <a:xfrm>
            <a:off x="2232386" y="2756417"/>
            <a:ext cx="1483952" cy="9030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a:extLst>
              <a:ext uri="{FF2B5EF4-FFF2-40B4-BE49-F238E27FC236}">
                <a16:creationId xmlns:a16="http://schemas.microsoft.com/office/drawing/2014/main" id="{8D2428BB-8140-4AE4-BB46-D98FB89F2612}"/>
              </a:ext>
            </a:extLst>
          </p:cNvPr>
          <p:cNvCxnSpPr>
            <a:stCxn id="15" idx="1"/>
            <a:endCxn id="2" idx="2"/>
          </p:cNvCxnSpPr>
          <p:nvPr/>
        </p:nvCxnSpPr>
        <p:spPr>
          <a:xfrm>
            <a:off x="2232386" y="3635931"/>
            <a:ext cx="1483952" cy="235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a:extLst>
              <a:ext uri="{FF2B5EF4-FFF2-40B4-BE49-F238E27FC236}">
                <a16:creationId xmlns:a16="http://schemas.microsoft.com/office/drawing/2014/main" id="{00B19BA7-BE94-4604-FFC1-DB5288AFDE35}"/>
              </a:ext>
            </a:extLst>
          </p:cNvPr>
          <p:cNvCxnSpPr>
            <a:stCxn id="12" idx="2"/>
            <a:endCxn id="2" idx="2"/>
          </p:cNvCxnSpPr>
          <p:nvPr/>
        </p:nvCxnSpPr>
        <p:spPr>
          <a:xfrm flipV="1">
            <a:off x="2232386" y="3659477"/>
            <a:ext cx="1483952" cy="9767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a:extLst>
              <a:ext uri="{FF2B5EF4-FFF2-40B4-BE49-F238E27FC236}">
                <a16:creationId xmlns:a16="http://schemas.microsoft.com/office/drawing/2014/main" id="{AD87625B-2DB6-1681-6760-5CE88ABB2E5F}"/>
              </a:ext>
            </a:extLst>
          </p:cNvPr>
          <p:cNvCxnSpPr>
            <a:stCxn id="11" idx="2"/>
            <a:endCxn id="2" idx="2"/>
          </p:cNvCxnSpPr>
          <p:nvPr/>
        </p:nvCxnSpPr>
        <p:spPr>
          <a:xfrm flipV="1">
            <a:off x="2206557" y="3659477"/>
            <a:ext cx="1509781" cy="18344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a:extLst>
              <a:ext uri="{FF2B5EF4-FFF2-40B4-BE49-F238E27FC236}">
                <a16:creationId xmlns:a16="http://schemas.microsoft.com/office/drawing/2014/main" id="{A5DE1E3D-3918-E337-A418-1B8A7E92B5CF}"/>
              </a:ext>
            </a:extLst>
          </p:cNvPr>
          <p:cNvCxnSpPr>
            <a:stCxn id="6" idx="1"/>
            <a:endCxn id="2" idx="2"/>
          </p:cNvCxnSpPr>
          <p:nvPr/>
        </p:nvCxnSpPr>
        <p:spPr>
          <a:xfrm flipV="1">
            <a:off x="2232386" y="3659477"/>
            <a:ext cx="1483952" cy="251797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877D691F-6607-49D8-88A7-B1AE87D417A5}"/>
              </a:ext>
            </a:extLst>
          </p:cNvPr>
          <p:cNvSpPr txBox="1"/>
          <p:nvPr/>
        </p:nvSpPr>
        <p:spPr>
          <a:xfrm>
            <a:off x="9006055" y="3397961"/>
            <a:ext cx="1632131" cy="369332"/>
          </a:xfrm>
          <a:prstGeom prst="rect">
            <a:avLst/>
          </a:prstGeom>
          <a:noFill/>
        </p:spPr>
        <p:txBody>
          <a:bodyPr wrap="square">
            <a:spAutoFit/>
          </a:bodyPr>
          <a:lstStyle/>
          <a:p>
            <a:pPr algn="ctr"/>
            <a:r>
              <a:rPr lang="es-CO" dirty="0"/>
              <a:t>PENSIONADO</a:t>
            </a:r>
          </a:p>
        </p:txBody>
      </p:sp>
      <p:sp>
        <p:nvSpPr>
          <p:cNvPr id="25" name="CuadroTexto 24">
            <a:extLst>
              <a:ext uri="{FF2B5EF4-FFF2-40B4-BE49-F238E27FC236}">
                <a16:creationId xmlns:a16="http://schemas.microsoft.com/office/drawing/2014/main" id="{FA384791-969B-D2FE-6D40-04A33D565EAA}"/>
              </a:ext>
            </a:extLst>
          </p:cNvPr>
          <p:cNvSpPr txBox="1"/>
          <p:nvPr/>
        </p:nvSpPr>
        <p:spPr>
          <a:xfrm>
            <a:off x="105681" y="3498574"/>
            <a:ext cx="1430034" cy="369332"/>
          </a:xfrm>
          <a:prstGeom prst="rect">
            <a:avLst/>
          </a:prstGeom>
          <a:noFill/>
        </p:spPr>
        <p:txBody>
          <a:bodyPr wrap="square">
            <a:spAutoFit/>
          </a:bodyPr>
          <a:lstStyle/>
          <a:p>
            <a:pPr algn="ctr"/>
            <a:r>
              <a:rPr lang="es-CO" dirty="0"/>
              <a:t>COTIZANTES</a:t>
            </a:r>
          </a:p>
        </p:txBody>
      </p:sp>
    </p:spTree>
    <p:extLst>
      <p:ext uri="{BB962C8B-B14F-4D97-AF65-F5344CB8AC3E}">
        <p14:creationId xmlns:p14="http://schemas.microsoft.com/office/powerpoint/2010/main" val="404442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2AB78D1-E5D0-8874-06B5-5FD4E2DC06A2}"/>
              </a:ext>
            </a:extLst>
          </p:cNvPr>
          <p:cNvSpPr/>
          <p:nvPr/>
        </p:nvSpPr>
        <p:spPr>
          <a:xfrm>
            <a:off x="3326038" y="353996"/>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ABE2060E-AFC7-1D69-475A-6C33D1D24A35}"/>
              </a:ext>
            </a:extLst>
          </p:cNvPr>
          <p:cNvSpPr txBox="1"/>
          <p:nvPr/>
        </p:nvSpPr>
        <p:spPr>
          <a:xfrm>
            <a:off x="3326039" y="364126"/>
            <a:ext cx="5778498" cy="338554"/>
          </a:xfrm>
          <a:prstGeom prst="rect">
            <a:avLst/>
          </a:prstGeom>
          <a:noFill/>
        </p:spPr>
        <p:txBody>
          <a:bodyPr wrap="square" rtlCol="0">
            <a:spAutoFit/>
          </a:bodyPr>
          <a:lstStyle/>
          <a:p>
            <a:pPr algn="ctr"/>
            <a:r>
              <a:rPr lang="es-MX" sz="1600" b="0" dirty="0">
                <a:solidFill>
                  <a:schemeClr val="bg1"/>
                </a:solidFill>
                <a:latin typeface="Gilroy-Bold" panose="00000800000000000000" pitchFamily="2" charset="0"/>
              </a:rPr>
              <a:t>REDUCCIÓN DEL BONO DEMOGRAFICO E INFORMALIDAD</a:t>
            </a:r>
            <a:endParaRPr lang="es-CO" sz="1600" b="0" dirty="0">
              <a:solidFill>
                <a:schemeClr val="bg1"/>
              </a:solidFill>
              <a:latin typeface="Gilroy-Bold" panose="00000800000000000000" pitchFamily="2" charset="0"/>
            </a:endParaRPr>
          </a:p>
        </p:txBody>
      </p:sp>
      <p:pic>
        <p:nvPicPr>
          <p:cNvPr id="5" name="Imagen 4">
            <a:extLst>
              <a:ext uri="{FF2B5EF4-FFF2-40B4-BE49-F238E27FC236}">
                <a16:creationId xmlns:a16="http://schemas.microsoft.com/office/drawing/2014/main" id="{7021139E-D8B1-FE91-E3D7-C2C3EAD18A46}"/>
              </a:ext>
            </a:extLst>
          </p:cNvPr>
          <p:cNvPicPr>
            <a:picLocks noChangeAspect="1"/>
          </p:cNvPicPr>
          <p:nvPr/>
        </p:nvPicPr>
        <p:blipFill>
          <a:blip r:embed="rId2"/>
          <a:stretch>
            <a:fillRect/>
          </a:stretch>
        </p:blipFill>
        <p:spPr>
          <a:xfrm>
            <a:off x="169871" y="1808610"/>
            <a:ext cx="5777043" cy="3240780"/>
          </a:xfrm>
          <a:prstGeom prst="rect">
            <a:avLst/>
          </a:prstGeom>
        </p:spPr>
      </p:pic>
      <p:pic>
        <p:nvPicPr>
          <p:cNvPr id="7" name="Imagen 6">
            <a:extLst>
              <a:ext uri="{FF2B5EF4-FFF2-40B4-BE49-F238E27FC236}">
                <a16:creationId xmlns:a16="http://schemas.microsoft.com/office/drawing/2014/main" id="{00FEC2AD-BAC2-3D50-70A9-A8CEC6151728}"/>
              </a:ext>
            </a:extLst>
          </p:cNvPr>
          <p:cNvPicPr>
            <a:picLocks noChangeAspect="1"/>
          </p:cNvPicPr>
          <p:nvPr/>
        </p:nvPicPr>
        <p:blipFill>
          <a:blip r:embed="rId3"/>
          <a:stretch>
            <a:fillRect/>
          </a:stretch>
        </p:blipFill>
        <p:spPr>
          <a:xfrm>
            <a:off x="6245087" y="1671896"/>
            <a:ext cx="5411585" cy="3514208"/>
          </a:xfrm>
          <a:prstGeom prst="rect">
            <a:avLst/>
          </a:prstGeom>
        </p:spPr>
      </p:pic>
      <p:sp>
        <p:nvSpPr>
          <p:cNvPr id="8" name="CuadroTexto 7">
            <a:extLst>
              <a:ext uri="{FF2B5EF4-FFF2-40B4-BE49-F238E27FC236}">
                <a16:creationId xmlns:a16="http://schemas.microsoft.com/office/drawing/2014/main" id="{0E5C4BC1-8E5F-CE01-F8BD-2E3848492BB3}"/>
              </a:ext>
            </a:extLst>
          </p:cNvPr>
          <p:cNvSpPr txBox="1"/>
          <p:nvPr/>
        </p:nvSpPr>
        <p:spPr>
          <a:xfrm>
            <a:off x="8130208" y="5367131"/>
            <a:ext cx="1486304" cy="369332"/>
          </a:xfrm>
          <a:prstGeom prst="rect">
            <a:avLst/>
          </a:prstGeom>
          <a:noFill/>
        </p:spPr>
        <p:txBody>
          <a:bodyPr wrap="none" rtlCol="0">
            <a:spAutoFit/>
          </a:bodyPr>
          <a:lstStyle/>
          <a:p>
            <a:r>
              <a:rPr lang="es-CO" dirty="0"/>
              <a:t>Fuente: DANE</a:t>
            </a:r>
          </a:p>
        </p:txBody>
      </p:sp>
      <p:sp>
        <p:nvSpPr>
          <p:cNvPr id="9" name="CuadroTexto 8">
            <a:extLst>
              <a:ext uri="{FF2B5EF4-FFF2-40B4-BE49-F238E27FC236}">
                <a16:creationId xmlns:a16="http://schemas.microsoft.com/office/drawing/2014/main" id="{51BDCA62-93DC-A8E6-BFFB-7CDCAAC3A780}"/>
              </a:ext>
            </a:extLst>
          </p:cNvPr>
          <p:cNvSpPr txBox="1"/>
          <p:nvPr/>
        </p:nvSpPr>
        <p:spPr>
          <a:xfrm>
            <a:off x="2219738" y="5367131"/>
            <a:ext cx="1278107" cy="369332"/>
          </a:xfrm>
          <a:prstGeom prst="rect">
            <a:avLst/>
          </a:prstGeom>
          <a:noFill/>
        </p:spPr>
        <p:txBody>
          <a:bodyPr wrap="none" rtlCol="0">
            <a:spAutoFit/>
          </a:bodyPr>
          <a:lstStyle/>
          <a:p>
            <a:r>
              <a:rPr lang="es-CO" dirty="0"/>
              <a:t>Fuente: BID</a:t>
            </a:r>
          </a:p>
        </p:txBody>
      </p:sp>
    </p:spTree>
    <p:extLst>
      <p:ext uri="{BB962C8B-B14F-4D97-AF65-F5344CB8AC3E}">
        <p14:creationId xmlns:p14="http://schemas.microsoft.com/office/powerpoint/2010/main" val="1442756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D7E79592-0F05-CAC2-011A-DB22527FD83F}"/>
              </a:ext>
            </a:extLst>
          </p:cNvPr>
          <p:cNvSpPr/>
          <p:nvPr/>
        </p:nvSpPr>
        <p:spPr>
          <a:xfrm>
            <a:off x="3326038" y="353996"/>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CuadroTexto 4">
            <a:extLst>
              <a:ext uri="{FF2B5EF4-FFF2-40B4-BE49-F238E27FC236}">
                <a16:creationId xmlns:a16="http://schemas.microsoft.com/office/drawing/2014/main" id="{09991A56-3F81-CC61-8D99-91BFC0466ADB}"/>
              </a:ext>
            </a:extLst>
          </p:cNvPr>
          <p:cNvSpPr txBox="1"/>
          <p:nvPr/>
        </p:nvSpPr>
        <p:spPr>
          <a:xfrm>
            <a:off x="3326039" y="364126"/>
            <a:ext cx="5778498" cy="338554"/>
          </a:xfrm>
          <a:prstGeom prst="rect">
            <a:avLst/>
          </a:prstGeom>
          <a:noFill/>
        </p:spPr>
        <p:txBody>
          <a:bodyPr wrap="square" rtlCol="0">
            <a:spAutoFit/>
          </a:bodyPr>
          <a:lstStyle/>
          <a:p>
            <a:pPr algn="ctr"/>
            <a:r>
              <a:rPr lang="es-MX" sz="1600" dirty="0">
                <a:solidFill>
                  <a:schemeClr val="bg1"/>
                </a:solidFill>
                <a:latin typeface="Gilroy-Bold" panose="00000800000000000000" pitchFamily="2" charset="0"/>
              </a:rPr>
              <a:t>EFECTOS EN EL MODELO DE REPARTO</a:t>
            </a:r>
            <a:endParaRPr lang="es-CO" sz="1600" b="0" dirty="0">
              <a:solidFill>
                <a:schemeClr val="bg1"/>
              </a:solidFill>
              <a:latin typeface="Gilroy-Bold" panose="00000800000000000000" pitchFamily="2" charset="0"/>
            </a:endParaRPr>
          </a:p>
        </p:txBody>
      </p:sp>
      <p:pic>
        <p:nvPicPr>
          <p:cNvPr id="7" name="Imagen 6">
            <a:extLst>
              <a:ext uri="{FF2B5EF4-FFF2-40B4-BE49-F238E27FC236}">
                <a16:creationId xmlns:a16="http://schemas.microsoft.com/office/drawing/2014/main" id="{48E34A05-9834-C7F2-F76D-E575D4307108}"/>
              </a:ext>
            </a:extLst>
          </p:cNvPr>
          <p:cNvPicPr>
            <a:picLocks noChangeAspect="1"/>
          </p:cNvPicPr>
          <p:nvPr/>
        </p:nvPicPr>
        <p:blipFill>
          <a:blip r:embed="rId2"/>
          <a:stretch>
            <a:fillRect/>
          </a:stretch>
        </p:blipFill>
        <p:spPr>
          <a:xfrm>
            <a:off x="2693504" y="1186059"/>
            <a:ext cx="7484669" cy="4213868"/>
          </a:xfrm>
          <a:prstGeom prst="rect">
            <a:avLst/>
          </a:prstGeom>
        </p:spPr>
      </p:pic>
    </p:spTree>
    <p:extLst>
      <p:ext uri="{BB962C8B-B14F-4D97-AF65-F5344CB8AC3E}">
        <p14:creationId xmlns:p14="http://schemas.microsoft.com/office/powerpoint/2010/main" val="2935029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5C8B6E45-70D7-DFA8-5F33-F3F1DDD5C0C5}"/>
              </a:ext>
            </a:extLst>
          </p:cNvPr>
          <p:cNvSpPr/>
          <p:nvPr/>
        </p:nvSpPr>
        <p:spPr>
          <a:xfrm>
            <a:off x="3326038" y="353996"/>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CuadroTexto 2">
            <a:extLst>
              <a:ext uri="{FF2B5EF4-FFF2-40B4-BE49-F238E27FC236}">
                <a16:creationId xmlns:a16="http://schemas.microsoft.com/office/drawing/2014/main" id="{8657DC02-4A91-8B79-7882-4625D257EC80}"/>
              </a:ext>
            </a:extLst>
          </p:cNvPr>
          <p:cNvSpPr txBox="1"/>
          <p:nvPr/>
        </p:nvSpPr>
        <p:spPr>
          <a:xfrm>
            <a:off x="3326039" y="364126"/>
            <a:ext cx="5778498" cy="338554"/>
          </a:xfrm>
          <a:prstGeom prst="rect">
            <a:avLst/>
          </a:prstGeom>
          <a:noFill/>
        </p:spPr>
        <p:txBody>
          <a:bodyPr wrap="square" rtlCol="0">
            <a:spAutoFit/>
          </a:bodyPr>
          <a:lstStyle/>
          <a:p>
            <a:pPr algn="ctr"/>
            <a:r>
              <a:rPr lang="es-MX" sz="1600" dirty="0">
                <a:solidFill>
                  <a:schemeClr val="bg1"/>
                </a:solidFill>
                <a:latin typeface="Gilroy-Bold" panose="00000800000000000000" pitchFamily="2" charset="0"/>
              </a:rPr>
              <a:t>EFECTOS EN EL MODELO DE REPARTO</a:t>
            </a:r>
            <a:endParaRPr lang="es-CO" sz="1600" b="0" dirty="0">
              <a:solidFill>
                <a:schemeClr val="bg1"/>
              </a:solidFill>
              <a:latin typeface="Gilroy-Bold" panose="00000800000000000000" pitchFamily="2" charset="0"/>
            </a:endParaRPr>
          </a:p>
        </p:txBody>
      </p:sp>
      <p:pic>
        <p:nvPicPr>
          <p:cNvPr id="5" name="Imagen 4">
            <a:extLst>
              <a:ext uri="{FF2B5EF4-FFF2-40B4-BE49-F238E27FC236}">
                <a16:creationId xmlns:a16="http://schemas.microsoft.com/office/drawing/2014/main" id="{30FC81D7-0D46-955F-1EBB-1FFCA2AF59E5}"/>
              </a:ext>
            </a:extLst>
          </p:cNvPr>
          <p:cNvPicPr>
            <a:picLocks noChangeAspect="1"/>
          </p:cNvPicPr>
          <p:nvPr/>
        </p:nvPicPr>
        <p:blipFill>
          <a:blip r:embed="rId2"/>
          <a:stretch>
            <a:fillRect/>
          </a:stretch>
        </p:blipFill>
        <p:spPr>
          <a:xfrm>
            <a:off x="2324100" y="1066800"/>
            <a:ext cx="7543800" cy="4724400"/>
          </a:xfrm>
          <a:prstGeom prst="rect">
            <a:avLst/>
          </a:prstGeom>
        </p:spPr>
      </p:pic>
      <p:sp>
        <p:nvSpPr>
          <p:cNvPr id="6" name="CuadroTexto 5">
            <a:extLst>
              <a:ext uri="{FF2B5EF4-FFF2-40B4-BE49-F238E27FC236}">
                <a16:creationId xmlns:a16="http://schemas.microsoft.com/office/drawing/2014/main" id="{D28974CA-476C-F123-E65A-3947BDF98CFD}"/>
              </a:ext>
            </a:extLst>
          </p:cNvPr>
          <p:cNvSpPr txBox="1"/>
          <p:nvPr/>
        </p:nvSpPr>
        <p:spPr>
          <a:xfrm>
            <a:off x="9844947" y="3059668"/>
            <a:ext cx="2347053" cy="369332"/>
          </a:xfrm>
          <a:prstGeom prst="rect">
            <a:avLst/>
          </a:prstGeom>
          <a:noFill/>
        </p:spPr>
        <p:txBody>
          <a:bodyPr wrap="none" rtlCol="0">
            <a:spAutoFit/>
          </a:bodyPr>
          <a:lstStyle/>
          <a:p>
            <a:r>
              <a:rPr lang="es-CO" dirty="0"/>
              <a:t>Fuente: MINHACIENDA</a:t>
            </a:r>
          </a:p>
        </p:txBody>
      </p:sp>
    </p:spTree>
    <p:extLst>
      <p:ext uri="{BB962C8B-B14F-4D97-AF65-F5344CB8AC3E}">
        <p14:creationId xmlns:p14="http://schemas.microsoft.com/office/powerpoint/2010/main" val="1234769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ACF0FEBB-A361-2B63-A12E-596B588B07F7}"/>
              </a:ext>
            </a:extLst>
          </p:cNvPr>
          <p:cNvSpPr/>
          <p:nvPr/>
        </p:nvSpPr>
        <p:spPr>
          <a:xfrm>
            <a:off x="3326038" y="353996"/>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7C88D87B-BFE2-AFEF-7C71-7EF553A305CE}"/>
              </a:ext>
            </a:extLst>
          </p:cNvPr>
          <p:cNvSpPr txBox="1"/>
          <p:nvPr/>
        </p:nvSpPr>
        <p:spPr>
          <a:xfrm>
            <a:off x="3166459" y="427495"/>
            <a:ext cx="6097656" cy="369332"/>
          </a:xfrm>
          <a:prstGeom prst="rect">
            <a:avLst/>
          </a:prstGeom>
          <a:noFill/>
        </p:spPr>
        <p:txBody>
          <a:bodyPr wrap="square">
            <a:spAutoFit/>
          </a:bodyPr>
          <a:lstStyle/>
          <a:p>
            <a:pPr algn="ctr"/>
            <a:r>
              <a:rPr lang="es-MX" b="0" dirty="0">
                <a:solidFill>
                  <a:schemeClr val="bg1"/>
                </a:solidFill>
                <a:latin typeface="Gilroy-Bold" panose="00000800000000000000" pitchFamily="2" charset="0"/>
              </a:rPr>
              <a:t>INEQUIDAD DEL MODELO DE REPA</a:t>
            </a:r>
            <a:r>
              <a:rPr lang="es-MX" dirty="0">
                <a:solidFill>
                  <a:schemeClr val="bg1"/>
                </a:solidFill>
                <a:latin typeface="Gilroy-Bold" panose="00000800000000000000" pitchFamily="2" charset="0"/>
              </a:rPr>
              <a:t>RTO</a:t>
            </a:r>
            <a:endParaRPr lang="es-CO" sz="1800" b="0" dirty="0">
              <a:solidFill>
                <a:schemeClr val="bg1"/>
              </a:solidFill>
              <a:latin typeface="Gilroy-Bold" panose="00000800000000000000" pitchFamily="2" charset="0"/>
            </a:endParaRPr>
          </a:p>
        </p:txBody>
      </p:sp>
      <p:pic>
        <p:nvPicPr>
          <p:cNvPr id="6" name="Imagen 5">
            <a:extLst>
              <a:ext uri="{FF2B5EF4-FFF2-40B4-BE49-F238E27FC236}">
                <a16:creationId xmlns:a16="http://schemas.microsoft.com/office/drawing/2014/main" id="{1F1E8E98-FD05-1814-48A7-85146C37C136}"/>
              </a:ext>
            </a:extLst>
          </p:cNvPr>
          <p:cNvPicPr>
            <a:picLocks noChangeAspect="1"/>
          </p:cNvPicPr>
          <p:nvPr/>
        </p:nvPicPr>
        <p:blipFill>
          <a:blip r:embed="rId2"/>
          <a:stretch>
            <a:fillRect/>
          </a:stretch>
        </p:blipFill>
        <p:spPr>
          <a:xfrm>
            <a:off x="1371600" y="1595231"/>
            <a:ext cx="9448800" cy="3429000"/>
          </a:xfrm>
          <a:prstGeom prst="rect">
            <a:avLst/>
          </a:prstGeom>
        </p:spPr>
      </p:pic>
      <p:sp>
        <p:nvSpPr>
          <p:cNvPr id="7" name="CuadroTexto 6">
            <a:extLst>
              <a:ext uri="{FF2B5EF4-FFF2-40B4-BE49-F238E27FC236}">
                <a16:creationId xmlns:a16="http://schemas.microsoft.com/office/drawing/2014/main" id="{3C2AE608-1B42-5EFD-A8AB-769441B4D972}"/>
              </a:ext>
            </a:extLst>
          </p:cNvPr>
          <p:cNvSpPr txBox="1"/>
          <p:nvPr/>
        </p:nvSpPr>
        <p:spPr>
          <a:xfrm>
            <a:off x="5576233" y="5262769"/>
            <a:ext cx="2149691" cy="369332"/>
          </a:xfrm>
          <a:prstGeom prst="rect">
            <a:avLst/>
          </a:prstGeom>
          <a:noFill/>
        </p:spPr>
        <p:txBody>
          <a:bodyPr wrap="none" rtlCol="0">
            <a:spAutoFit/>
          </a:bodyPr>
          <a:lstStyle/>
          <a:p>
            <a:r>
              <a:rPr lang="es-CO" dirty="0"/>
              <a:t>Fuente: ASOFONDOS</a:t>
            </a:r>
          </a:p>
        </p:txBody>
      </p:sp>
    </p:spTree>
    <p:extLst>
      <p:ext uri="{BB962C8B-B14F-4D97-AF65-F5344CB8AC3E}">
        <p14:creationId xmlns:p14="http://schemas.microsoft.com/office/powerpoint/2010/main" val="450316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5A549BEA-5774-11AB-6BED-72291463C09A}"/>
              </a:ext>
            </a:extLst>
          </p:cNvPr>
          <p:cNvGraphicFramePr/>
          <p:nvPr>
            <p:extLst>
              <p:ext uri="{D42A27DB-BD31-4B8C-83A1-F6EECF244321}">
                <p14:modId xmlns:p14="http://schemas.microsoft.com/office/powerpoint/2010/main" val="4006647192"/>
              </p:ext>
            </p:extLst>
          </p:nvPr>
        </p:nvGraphicFramePr>
        <p:xfrm>
          <a:off x="612762" y="1330143"/>
          <a:ext cx="4318000" cy="378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Conector recto de flecha 2">
            <a:extLst>
              <a:ext uri="{FF2B5EF4-FFF2-40B4-BE49-F238E27FC236}">
                <a16:creationId xmlns:a16="http://schemas.microsoft.com/office/drawing/2014/main" id="{E9AEB321-2EEE-CB75-4807-18A6CFA7CE1D}"/>
              </a:ext>
            </a:extLst>
          </p:cNvPr>
          <p:cNvCxnSpPr>
            <a:cxnSpLocks/>
          </p:cNvCxnSpPr>
          <p:nvPr/>
        </p:nvCxnSpPr>
        <p:spPr>
          <a:xfrm>
            <a:off x="5065720" y="1657112"/>
            <a:ext cx="812800" cy="0"/>
          </a:xfrm>
          <a:prstGeom prst="straightConnector1">
            <a:avLst/>
          </a:prstGeom>
          <a:ln w="698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89BA245D-C7A2-1D67-2069-499D80D64F35}"/>
              </a:ext>
            </a:extLst>
          </p:cNvPr>
          <p:cNvSpPr txBox="1"/>
          <p:nvPr/>
        </p:nvSpPr>
        <p:spPr>
          <a:xfrm>
            <a:off x="7373723" y="3162910"/>
            <a:ext cx="4093029" cy="1191816"/>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1600" dirty="0" err="1"/>
              <a:t>Afiliado</a:t>
            </a:r>
            <a:r>
              <a:rPr lang="en-US" sz="1600" dirty="0"/>
              <a:t> que </a:t>
            </a:r>
            <a:r>
              <a:rPr lang="en-US" sz="1600" dirty="0" err="1"/>
              <a:t>cuenta</a:t>
            </a:r>
            <a:r>
              <a:rPr lang="en-US" sz="1600" dirty="0"/>
              <a:t> entre 1 y 299 Semanas </a:t>
            </a:r>
            <a:r>
              <a:rPr lang="en-US" sz="1600" dirty="0" err="1"/>
              <a:t>recibe</a:t>
            </a:r>
            <a:r>
              <a:rPr lang="en-US" sz="1600" dirty="0"/>
              <a:t> un </a:t>
            </a:r>
            <a:r>
              <a:rPr lang="en-US" sz="1600" dirty="0" err="1"/>
              <a:t>pago</a:t>
            </a:r>
            <a:r>
              <a:rPr lang="en-US" sz="1600" dirty="0"/>
              <a:t> </a:t>
            </a:r>
            <a:r>
              <a:rPr lang="en-US" sz="1600" dirty="0" err="1"/>
              <a:t>único</a:t>
            </a:r>
            <a:r>
              <a:rPr lang="en-US" sz="1600" dirty="0"/>
              <a:t>. </a:t>
            </a:r>
            <a:r>
              <a:rPr lang="en-US" sz="1600" dirty="0" err="1"/>
              <a:t>Afiliado</a:t>
            </a:r>
            <a:r>
              <a:rPr lang="en-US" sz="1600" dirty="0"/>
              <a:t> que </a:t>
            </a:r>
            <a:r>
              <a:rPr lang="en-US" sz="1600" dirty="0" err="1"/>
              <a:t>cuenta</a:t>
            </a:r>
            <a:r>
              <a:rPr lang="en-US" sz="1600" dirty="0"/>
              <a:t> entre 300 y 999 Semanas </a:t>
            </a:r>
            <a:r>
              <a:rPr lang="en-US" sz="1600" dirty="0" err="1"/>
              <a:t>recibe</a:t>
            </a:r>
            <a:r>
              <a:rPr lang="en-US" sz="1600" dirty="0"/>
              <a:t> </a:t>
            </a:r>
            <a:r>
              <a:rPr lang="en-US" sz="1600" dirty="0" err="1"/>
              <a:t>una</a:t>
            </a:r>
            <a:r>
              <a:rPr lang="en-US" sz="1600" dirty="0"/>
              <a:t> </a:t>
            </a:r>
            <a:r>
              <a:rPr lang="en-US" sz="1600" dirty="0" err="1"/>
              <a:t>renta</a:t>
            </a:r>
            <a:r>
              <a:rPr lang="en-US" sz="1600" dirty="0"/>
              <a:t> </a:t>
            </a:r>
            <a:r>
              <a:rPr lang="en-US" sz="1600" dirty="0" err="1"/>
              <a:t>vitalicia</a:t>
            </a:r>
            <a:r>
              <a:rPr lang="en-US" sz="1600" dirty="0"/>
              <a:t> inferior al SMMLV.</a:t>
            </a:r>
          </a:p>
        </p:txBody>
      </p:sp>
      <p:sp>
        <p:nvSpPr>
          <p:cNvPr id="5" name="CuadroTexto 4">
            <a:extLst>
              <a:ext uri="{FF2B5EF4-FFF2-40B4-BE49-F238E27FC236}">
                <a16:creationId xmlns:a16="http://schemas.microsoft.com/office/drawing/2014/main" id="{E595C420-44EE-40A4-36A8-24116AAAA383}"/>
              </a:ext>
            </a:extLst>
          </p:cNvPr>
          <p:cNvSpPr txBox="1"/>
          <p:nvPr/>
        </p:nvSpPr>
        <p:spPr>
          <a:xfrm>
            <a:off x="7208491" y="4557347"/>
            <a:ext cx="4318000" cy="1464231"/>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n-US" sz="1600" dirty="0"/>
              <a:t>Pilar </a:t>
            </a:r>
            <a:r>
              <a:rPr lang="en-US" sz="1600" dirty="0" err="1"/>
              <a:t>compuesto</a:t>
            </a:r>
            <a:r>
              <a:rPr lang="en-US" sz="1600" dirty="0"/>
              <a:t> </a:t>
            </a:r>
            <a:r>
              <a:rPr lang="en-US" sz="1600" dirty="0" err="1"/>
              <a:t>por</a:t>
            </a:r>
            <a:r>
              <a:rPr lang="en-US" sz="1600" dirty="0"/>
              <a:t> </a:t>
            </a:r>
            <a:r>
              <a:rPr lang="en-US" sz="1600" dirty="0" err="1"/>
              <a:t>aquellas</a:t>
            </a:r>
            <a:r>
              <a:rPr lang="en-US" sz="1600" dirty="0"/>
              <a:t> personas </a:t>
            </a:r>
            <a:r>
              <a:rPr lang="en-US" sz="1600" dirty="0" err="1"/>
              <a:t>en</a:t>
            </a:r>
            <a:r>
              <a:rPr lang="en-US" sz="1600" dirty="0"/>
              <a:t> </a:t>
            </a:r>
            <a:r>
              <a:rPr lang="en-US" sz="1600" dirty="0" err="1"/>
              <a:t>pobreza</a:t>
            </a:r>
            <a:r>
              <a:rPr lang="en-US" sz="1600" dirty="0"/>
              <a:t> extrema, pobreza y </a:t>
            </a:r>
            <a:r>
              <a:rPr lang="en-US" sz="1600" dirty="0" err="1"/>
              <a:t>vulnerabilidad</a:t>
            </a:r>
            <a:r>
              <a:rPr lang="en-US" sz="1600" dirty="0"/>
              <a:t> </a:t>
            </a:r>
            <a:r>
              <a:rPr lang="en-US" sz="1600" dirty="0" err="1"/>
              <a:t>conforme</a:t>
            </a:r>
            <a:r>
              <a:rPr lang="en-US" sz="1600" dirty="0"/>
              <a:t> a </a:t>
            </a:r>
            <a:r>
              <a:rPr lang="en-US" sz="1600" dirty="0" err="1"/>
              <a:t>focalización</a:t>
            </a:r>
            <a:r>
              <a:rPr lang="en-US" sz="1600" dirty="0"/>
              <a:t> del </a:t>
            </a:r>
            <a:r>
              <a:rPr lang="en-US" sz="1600" dirty="0" err="1"/>
              <a:t>Gobierno</a:t>
            </a:r>
            <a:r>
              <a:rPr lang="en-US" sz="1600" dirty="0"/>
              <a:t> que </a:t>
            </a:r>
            <a:r>
              <a:rPr lang="en-US" sz="1600" dirty="0" err="1"/>
              <a:t>recibirán</a:t>
            </a:r>
            <a:r>
              <a:rPr lang="en-US" sz="1600" dirty="0"/>
              <a:t> </a:t>
            </a:r>
            <a:r>
              <a:rPr lang="en-US" sz="1600" dirty="0" err="1"/>
              <a:t>una</a:t>
            </a:r>
            <a:r>
              <a:rPr lang="en-US" sz="1600" dirty="0"/>
              <a:t> </a:t>
            </a:r>
            <a:r>
              <a:rPr lang="en-US" sz="1600" dirty="0" err="1"/>
              <a:t>Renta</a:t>
            </a:r>
            <a:r>
              <a:rPr lang="en-US" sz="1600" dirty="0"/>
              <a:t> </a:t>
            </a:r>
            <a:r>
              <a:rPr lang="en-US" sz="1600" dirty="0" err="1"/>
              <a:t>Básica</a:t>
            </a:r>
            <a:r>
              <a:rPr lang="en-US" sz="1600" dirty="0"/>
              <a:t> </a:t>
            </a:r>
            <a:r>
              <a:rPr lang="en-US" sz="1600" dirty="0" err="1"/>
              <a:t>Solidaria</a:t>
            </a:r>
            <a:r>
              <a:rPr lang="en-US" sz="1600" dirty="0"/>
              <a:t> </a:t>
            </a:r>
            <a:r>
              <a:rPr lang="en-US" sz="1600" dirty="0" err="1"/>
              <a:t>por</a:t>
            </a:r>
            <a:r>
              <a:rPr lang="en-US" sz="1600" dirty="0"/>
              <a:t> valor de $223.000.</a:t>
            </a:r>
          </a:p>
        </p:txBody>
      </p:sp>
      <p:sp>
        <p:nvSpPr>
          <p:cNvPr id="6" name="CuadroTexto 5">
            <a:extLst>
              <a:ext uri="{FF2B5EF4-FFF2-40B4-BE49-F238E27FC236}">
                <a16:creationId xmlns:a16="http://schemas.microsoft.com/office/drawing/2014/main" id="{8A2E5127-31DE-39DE-DF9E-5483B71BFCFF}"/>
              </a:ext>
            </a:extLst>
          </p:cNvPr>
          <p:cNvSpPr txBox="1"/>
          <p:nvPr/>
        </p:nvSpPr>
        <p:spPr>
          <a:xfrm>
            <a:off x="6670414" y="2506021"/>
            <a:ext cx="2351505" cy="374571"/>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solidFill>
                  <a:srgbClr val="FF0000"/>
                </a:solidFill>
              </a:rPr>
              <a:t>TODOS</a:t>
            </a:r>
            <a:r>
              <a:rPr lang="en-US" sz="1600" dirty="0"/>
              <a:t> hasta 2,3 IBC</a:t>
            </a:r>
            <a:endParaRPr lang="en-US" sz="1200" dirty="0"/>
          </a:p>
        </p:txBody>
      </p:sp>
      <p:sp>
        <p:nvSpPr>
          <p:cNvPr id="7" name="CuadroTexto 6">
            <a:extLst>
              <a:ext uri="{FF2B5EF4-FFF2-40B4-BE49-F238E27FC236}">
                <a16:creationId xmlns:a16="http://schemas.microsoft.com/office/drawing/2014/main" id="{2221AAD9-7E94-C2C9-855C-B1F5F442B21D}"/>
              </a:ext>
            </a:extLst>
          </p:cNvPr>
          <p:cNvSpPr txBox="1"/>
          <p:nvPr/>
        </p:nvSpPr>
        <p:spPr>
          <a:xfrm>
            <a:off x="6096000" y="1469826"/>
            <a:ext cx="4897198" cy="374571"/>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t>Más de 2,3 SMLMV </a:t>
            </a:r>
            <a:r>
              <a:rPr lang="en-US" sz="1600" dirty="0" err="1"/>
              <a:t>debe</a:t>
            </a:r>
            <a:r>
              <a:rPr lang="en-US" sz="1600" dirty="0"/>
              <a:t> </a:t>
            </a:r>
            <a:r>
              <a:rPr lang="en-US" sz="1600" dirty="0" err="1"/>
              <a:t>aportar</a:t>
            </a:r>
            <a:r>
              <a:rPr lang="en-US" sz="1600" dirty="0"/>
              <a:t> a </a:t>
            </a:r>
            <a:r>
              <a:rPr lang="en-US" sz="1600" dirty="0" err="1"/>
              <a:t>ahorro</a:t>
            </a:r>
            <a:r>
              <a:rPr lang="en-US" sz="1600" dirty="0"/>
              <a:t> individual. </a:t>
            </a:r>
            <a:endParaRPr lang="en-US" sz="1200" dirty="0"/>
          </a:p>
        </p:txBody>
      </p:sp>
      <p:sp>
        <p:nvSpPr>
          <p:cNvPr id="8" name="CuadroTexto 7">
            <a:extLst>
              <a:ext uri="{FF2B5EF4-FFF2-40B4-BE49-F238E27FC236}">
                <a16:creationId xmlns:a16="http://schemas.microsoft.com/office/drawing/2014/main" id="{12FFC34A-6B97-C5D3-F121-DFF8DFBBDDBB}"/>
              </a:ext>
            </a:extLst>
          </p:cNvPr>
          <p:cNvSpPr txBox="1"/>
          <p:nvPr/>
        </p:nvSpPr>
        <p:spPr>
          <a:xfrm>
            <a:off x="3298703" y="1349822"/>
            <a:ext cx="1590368" cy="840230"/>
          </a:xfrm>
          <a:prstGeom prst="rect">
            <a:avLst/>
          </a:prstGeom>
          <a:noFill/>
        </p:spPr>
        <p:txBody>
          <a:bodyPr wrap="square" rtlCol="0">
            <a:spAutoFit/>
          </a:bodyPr>
          <a:lstStyle/>
          <a:p>
            <a:pPr marL="0" lvl="0" indent="0" defTabSz="889000">
              <a:lnSpc>
                <a:spcPct val="90000"/>
              </a:lnSpc>
              <a:spcBef>
                <a:spcPct val="0"/>
              </a:spcBef>
              <a:spcAft>
                <a:spcPct val="35000"/>
              </a:spcAft>
              <a:buNone/>
            </a:pPr>
            <a:r>
              <a:rPr lang="en-US" sz="1800" b="1" kern="1200" dirty="0" err="1">
                <a:solidFill>
                  <a:srgbClr val="92D050"/>
                </a:solidFill>
                <a:latin typeface="Calibri"/>
                <a:ea typeface="+mn-ea"/>
                <a:cs typeface="+mn-cs"/>
              </a:rPr>
              <a:t>Contributivo</a:t>
            </a:r>
            <a:r>
              <a:rPr lang="en-US" sz="1800" b="1" kern="1200" dirty="0">
                <a:solidFill>
                  <a:srgbClr val="92D050"/>
                </a:solidFill>
                <a:latin typeface="Calibri"/>
                <a:ea typeface="+mn-ea"/>
                <a:cs typeface="+mn-cs"/>
              </a:rPr>
              <a:t> </a:t>
            </a:r>
            <a:r>
              <a:rPr lang="en-US" b="1" dirty="0" err="1">
                <a:solidFill>
                  <a:srgbClr val="92D050"/>
                </a:solidFill>
                <a:latin typeface="Calibri"/>
              </a:rPr>
              <a:t>Componente</a:t>
            </a:r>
            <a:r>
              <a:rPr lang="en-US" b="1" dirty="0">
                <a:solidFill>
                  <a:srgbClr val="92D050"/>
                </a:solidFill>
                <a:latin typeface="Calibri"/>
              </a:rPr>
              <a:t> </a:t>
            </a:r>
            <a:r>
              <a:rPr lang="en-US" b="1" dirty="0" err="1">
                <a:solidFill>
                  <a:srgbClr val="92D050"/>
                </a:solidFill>
                <a:latin typeface="Calibri"/>
              </a:rPr>
              <a:t>Ahorro</a:t>
            </a:r>
            <a:r>
              <a:rPr lang="en-US" b="1" dirty="0">
                <a:solidFill>
                  <a:srgbClr val="92D050"/>
                </a:solidFill>
                <a:latin typeface="Calibri"/>
              </a:rPr>
              <a:t>*</a:t>
            </a:r>
            <a:endParaRPr lang="en-US" sz="1800" b="1" kern="1200" dirty="0">
              <a:solidFill>
                <a:srgbClr val="92D050"/>
              </a:solidFill>
              <a:latin typeface="Calibri"/>
              <a:ea typeface="+mn-ea"/>
              <a:cs typeface="+mn-cs"/>
            </a:endParaRPr>
          </a:p>
        </p:txBody>
      </p:sp>
      <p:sp>
        <p:nvSpPr>
          <p:cNvPr id="9" name="CuadroTexto 8">
            <a:extLst>
              <a:ext uri="{FF2B5EF4-FFF2-40B4-BE49-F238E27FC236}">
                <a16:creationId xmlns:a16="http://schemas.microsoft.com/office/drawing/2014/main" id="{21EE0284-8F89-A8EC-4841-5433AC0DDBB5}"/>
              </a:ext>
            </a:extLst>
          </p:cNvPr>
          <p:cNvSpPr txBox="1"/>
          <p:nvPr/>
        </p:nvSpPr>
        <p:spPr>
          <a:xfrm>
            <a:off x="3757490" y="2322680"/>
            <a:ext cx="1590368" cy="840230"/>
          </a:xfrm>
          <a:prstGeom prst="rect">
            <a:avLst/>
          </a:prstGeom>
          <a:noFill/>
        </p:spPr>
        <p:txBody>
          <a:bodyPr wrap="square" rtlCol="0">
            <a:spAutoFit/>
          </a:bodyPr>
          <a:lstStyle/>
          <a:p>
            <a:pPr marL="0" lvl="0" indent="0" defTabSz="889000">
              <a:lnSpc>
                <a:spcPct val="90000"/>
              </a:lnSpc>
              <a:spcBef>
                <a:spcPct val="0"/>
              </a:spcBef>
              <a:spcAft>
                <a:spcPct val="35000"/>
              </a:spcAft>
              <a:buNone/>
            </a:pPr>
            <a:r>
              <a:rPr lang="en-US" sz="1800" b="1" kern="1200" dirty="0" err="1">
                <a:solidFill>
                  <a:schemeClr val="accent6">
                    <a:lumMod val="75000"/>
                  </a:schemeClr>
                </a:solidFill>
                <a:latin typeface="Calibri"/>
                <a:ea typeface="+mn-ea"/>
                <a:cs typeface="+mn-cs"/>
              </a:rPr>
              <a:t>Contributivo</a:t>
            </a:r>
            <a:r>
              <a:rPr lang="en-US" sz="1800" b="1" kern="1200" dirty="0">
                <a:solidFill>
                  <a:schemeClr val="accent6">
                    <a:lumMod val="75000"/>
                  </a:schemeClr>
                </a:solidFill>
                <a:latin typeface="Calibri"/>
                <a:ea typeface="+mn-ea"/>
                <a:cs typeface="+mn-cs"/>
              </a:rPr>
              <a:t> </a:t>
            </a:r>
            <a:r>
              <a:rPr lang="en-US" sz="1800" b="1" kern="1200" dirty="0" err="1">
                <a:solidFill>
                  <a:schemeClr val="accent6">
                    <a:lumMod val="75000"/>
                  </a:schemeClr>
                </a:solidFill>
                <a:latin typeface="Calibri"/>
                <a:ea typeface="+mn-ea"/>
                <a:cs typeface="+mn-cs"/>
              </a:rPr>
              <a:t>Componente</a:t>
            </a:r>
            <a:r>
              <a:rPr lang="en-US" sz="1800" b="1" kern="1200" dirty="0">
                <a:solidFill>
                  <a:schemeClr val="accent6">
                    <a:lumMod val="75000"/>
                  </a:schemeClr>
                </a:solidFill>
                <a:latin typeface="Calibri"/>
                <a:ea typeface="+mn-ea"/>
                <a:cs typeface="+mn-cs"/>
              </a:rPr>
              <a:t> Prima Media</a:t>
            </a:r>
          </a:p>
        </p:txBody>
      </p:sp>
      <p:sp>
        <p:nvSpPr>
          <p:cNvPr id="10" name="CuadroTexto 9">
            <a:extLst>
              <a:ext uri="{FF2B5EF4-FFF2-40B4-BE49-F238E27FC236}">
                <a16:creationId xmlns:a16="http://schemas.microsoft.com/office/drawing/2014/main" id="{B9119E6E-702D-1B52-FEFA-0648C6EA2555}"/>
              </a:ext>
            </a:extLst>
          </p:cNvPr>
          <p:cNvSpPr txBox="1"/>
          <p:nvPr/>
        </p:nvSpPr>
        <p:spPr>
          <a:xfrm>
            <a:off x="4321037" y="3450607"/>
            <a:ext cx="1885073" cy="369332"/>
          </a:xfrm>
          <a:prstGeom prst="rect">
            <a:avLst/>
          </a:prstGeom>
          <a:noFill/>
        </p:spPr>
        <p:txBody>
          <a:bodyPr wrap="square" rtlCol="0">
            <a:spAutoFit/>
          </a:bodyPr>
          <a:lstStyle/>
          <a:p>
            <a:pPr lvl="0"/>
            <a:r>
              <a:rPr lang="en-US" sz="1800" b="1" dirty="0" err="1">
                <a:solidFill>
                  <a:srgbClr val="139D9A"/>
                </a:solidFill>
              </a:rPr>
              <a:t>Semicontributivo</a:t>
            </a:r>
            <a:endParaRPr lang="en-US" sz="1800" b="1" dirty="0">
              <a:solidFill>
                <a:srgbClr val="139D9A"/>
              </a:solidFill>
            </a:endParaRPr>
          </a:p>
        </p:txBody>
      </p:sp>
      <p:sp>
        <p:nvSpPr>
          <p:cNvPr id="11" name="CuadroTexto 10">
            <a:extLst>
              <a:ext uri="{FF2B5EF4-FFF2-40B4-BE49-F238E27FC236}">
                <a16:creationId xmlns:a16="http://schemas.microsoft.com/office/drawing/2014/main" id="{320D0197-5867-566D-DAA3-8ED9208226D9}"/>
              </a:ext>
            </a:extLst>
          </p:cNvPr>
          <p:cNvSpPr txBox="1"/>
          <p:nvPr/>
        </p:nvSpPr>
        <p:spPr>
          <a:xfrm>
            <a:off x="4858738" y="4372681"/>
            <a:ext cx="1885073" cy="369332"/>
          </a:xfrm>
          <a:prstGeom prst="rect">
            <a:avLst/>
          </a:prstGeom>
          <a:noFill/>
        </p:spPr>
        <p:txBody>
          <a:bodyPr wrap="square" rtlCol="0">
            <a:spAutoFit/>
          </a:bodyPr>
          <a:lstStyle/>
          <a:p>
            <a:pPr lvl="0"/>
            <a:r>
              <a:rPr lang="en-US" b="1" dirty="0" err="1">
                <a:solidFill>
                  <a:srgbClr val="0070C0"/>
                </a:solidFill>
              </a:rPr>
              <a:t>Solidario</a:t>
            </a:r>
            <a:endParaRPr lang="en-US" sz="1800" b="1" dirty="0">
              <a:solidFill>
                <a:srgbClr val="0070C0"/>
              </a:solidFill>
            </a:endParaRPr>
          </a:p>
        </p:txBody>
      </p:sp>
      <p:cxnSp>
        <p:nvCxnSpPr>
          <p:cNvPr id="12" name="Conector recto de flecha 11">
            <a:extLst>
              <a:ext uri="{FF2B5EF4-FFF2-40B4-BE49-F238E27FC236}">
                <a16:creationId xmlns:a16="http://schemas.microsoft.com/office/drawing/2014/main" id="{4A8C20D7-5E05-43B9-6355-1E2A604C0D56}"/>
              </a:ext>
            </a:extLst>
          </p:cNvPr>
          <p:cNvCxnSpPr>
            <a:cxnSpLocks/>
          </p:cNvCxnSpPr>
          <p:nvPr/>
        </p:nvCxnSpPr>
        <p:spPr>
          <a:xfrm>
            <a:off x="5472120" y="2693307"/>
            <a:ext cx="812800" cy="0"/>
          </a:xfrm>
          <a:prstGeom prst="straightConnector1">
            <a:avLst/>
          </a:prstGeom>
          <a:ln w="698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B7F7F237-68BA-EEB6-D82B-A04CDF1EFC28}"/>
              </a:ext>
            </a:extLst>
          </p:cNvPr>
          <p:cNvCxnSpPr>
            <a:cxnSpLocks/>
          </p:cNvCxnSpPr>
          <p:nvPr/>
        </p:nvCxnSpPr>
        <p:spPr>
          <a:xfrm>
            <a:off x="6315587" y="3635273"/>
            <a:ext cx="812800" cy="0"/>
          </a:xfrm>
          <a:prstGeom prst="straightConnector1">
            <a:avLst/>
          </a:prstGeom>
          <a:ln w="69850">
            <a:solidFill>
              <a:srgbClr val="139D9A"/>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F0399558-8589-77F3-B29B-D5B9AC3F9597}"/>
              </a:ext>
            </a:extLst>
          </p:cNvPr>
          <p:cNvCxnSpPr>
            <a:cxnSpLocks/>
          </p:cNvCxnSpPr>
          <p:nvPr/>
        </p:nvCxnSpPr>
        <p:spPr>
          <a:xfrm>
            <a:off x="6096000" y="4690545"/>
            <a:ext cx="769151" cy="184666"/>
          </a:xfrm>
          <a:prstGeom prst="straightConnector1">
            <a:avLst/>
          </a:prstGeom>
          <a:ln w="698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Rectángulo: esquinas redondeadas 14">
            <a:extLst>
              <a:ext uri="{FF2B5EF4-FFF2-40B4-BE49-F238E27FC236}">
                <a16:creationId xmlns:a16="http://schemas.microsoft.com/office/drawing/2014/main" id="{CACE3D1B-6AB7-F85A-7847-2606DF6AA5A8}"/>
              </a:ext>
            </a:extLst>
          </p:cNvPr>
          <p:cNvSpPr/>
          <p:nvPr/>
        </p:nvSpPr>
        <p:spPr>
          <a:xfrm>
            <a:off x="3326038" y="353996"/>
            <a:ext cx="5778499" cy="516330"/>
          </a:xfrm>
          <a:prstGeom prst="roundRect">
            <a:avLst>
              <a:gd name="adj" fmla="val 50000"/>
            </a:avLst>
          </a:prstGeom>
          <a:solidFill>
            <a:srgbClr val="009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CuadroTexto 15">
            <a:extLst>
              <a:ext uri="{FF2B5EF4-FFF2-40B4-BE49-F238E27FC236}">
                <a16:creationId xmlns:a16="http://schemas.microsoft.com/office/drawing/2014/main" id="{496C66A6-87FA-0FF0-6CB5-88E25358DC35}"/>
              </a:ext>
            </a:extLst>
          </p:cNvPr>
          <p:cNvSpPr txBox="1"/>
          <p:nvPr/>
        </p:nvSpPr>
        <p:spPr>
          <a:xfrm>
            <a:off x="3166459" y="427495"/>
            <a:ext cx="6097656" cy="369332"/>
          </a:xfrm>
          <a:prstGeom prst="rect">
            <a:avLst/>
          </a:prstGeom>
          <a:noFill/>
        </p:spPr>
        <p:txBody>
          <a:bodyPr wrap="square">
            <a:spAutoFit/>
          </a:bodyPr>
          <a:lstStyle/>
          <a:p>
            <a:pPr algn="ctr"/>
            <a:r>
              <a:rPr lang="es-MX" b="0" dirty="0">
                <a:solidFill>
                  <a:schemeClr val="bg1"/>
                </a:solidFill>
                <a:latin typeface="Gilroy-Bold" panose="00000800000000000000" pitchFamily="2" charset="0"/>
              </a:rPr>
              <a:t>MODELO DE PILARES</a:t>
            </a:r>
            <a:endParaRPr lang="es-CO" sz="1800" b="0" dirty="0">
              <a:solidFill>
                <a:schemeClr val="bg1"/>
              </a:solidFill>
              <a:latin typeface="Gilroy-Bold" panose="00000800000000000000" pitchFamily="2" charset="0"/>
            </a:endParaRPr>
          </a:p>
        </p:txBody>
      </p:sp>
    </p:spTree>
    <p:extLst>
      <p:ext uri="{BB962C8B-B14F-4D97-AF65-F5344CB8AC3E}">
        <p14:creationId xmlns:p14="http://schemas.microsoft.com/office/powerpoint/2010/main" val="369446348"/>
      </p:ext>
    </p:extLst>
  </p:cSld>
  <p:clrMapOvr>
    <a:masterClrMapping/>
  </p:clrMapOvr>
</p:sld>
</file>

<file path=ppt/theme/theme1.xml><?xml version="1.0" encoding="utf-8"?>
<a:theme xmlns:a="http://schemas.openxmlformats.org/drawingml/2006/main" name="Porta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3267</TotalTime>
  <Words>1460</Words>
  <Application>Microsoft Office PowerPoint</Application>
  <PresentationFormat>Panorámica</PresentationFormat>
  <Paragraphs>191</Paragraphs>
  <Slides>35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Gilroy-Bold</vt:lpstr>
      <vt:lpstr>Nunito Sans</vt:lpstr>
      <vt:lpstr>Arial</vt:lpstr>
      <vt:lpstr>Segoe UI</vt:lpstr>
      <vt:lpstr>Calibri</vt:lpstr>
      <vt:lpstr>Nunito Sans ExtraLight</vt:lpstr>
      <vt:lpstr>Aptos</vt:lpstr>
      <vt:lpstr>Portada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title>
  <dc:creator>NELSON JAVIER DIAZ SANABRIA</dc:creator>
  <cp:lastModifiedBy>Samuel Gaitán | López &amp; Asoc |</cp:lastModifiedBy>
  <cp:revision>12</cp:revision>
  <dcterms:created xsi:type="dcterms:W3CDTF">2024-09-23T18:52:28Z</dcterms:created>
  <dcterms:modified xsi:type="dcterms:W3CDTF">2024-09-30T02:34:52Z</dcterms:modified>
</cp:coreProperties>
</file>